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9"/>
  </p:notes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atyana" initials="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6918" autoAdjust="0"/>
    <p:restoredTop sz="94660"/>
  </p:normalViewPr>
  <p:slideViewPr>
    <p:cSldViewPr snapToGrid="0">
      <p:cViewPr varScale="1">
        <p:scale>
          <a:sx n="93" d="100"/>
          <a:sy n="93" d="100"/>
        </p:scale>
        <p:origin x="-102" y="-462"/>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3" d="100"/>
          <a:sy n="83" d="100"/>
        </p:scale>
        <p:origin x="-2544" y="-8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E60A32-7446-4A45-B4BC-DB0A465C564F}" type="datetimeFigureOut">
              <a:rPr lang="ru-RU" smtClean="0"/>
              <a:pPr/>
              <a:t>13.04.2019</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E19F4D-802A-48CE-86A6-AA90FB3E0FE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a:p>
        </p:txBody>
      </p:sp>
      <p:sp>
        <p:nvSpPr>
          <p:cNvPr id="4" name="Номер слайда 3"/>
          <p:cNvSpPr>
            <a:spLocks noGrp="1"/>
          </p:cNvSpPr>
          <p:nvPr>
            <p:ph type="sldNum" sz="quarter" idx="10"/>
          </p:nvPr>
        </p:nvSpPr>
        <p:spPr/>
        <p:txBody>
          <a:bodyPr/>
          <a:lstStyle/>
          <a:p>
            <a:fld id="{1DE19F4D-802A-48CE-86A6-AA90FB3E0FEE}" type="slidenum">
              <a:rPr lang="ru-RU" smtClean="0"/>
              <a:pPr/>
              <a:t>16</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jpeg"/><Relationship Id="rId4" Type="http://schemas.openxmlformats.org/officeDocument/2006/relationships/oleObject" Target="../embeddings/oleObject2.bin"/></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4" name="Picture 8" descr="prava_ru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745134" y="6453188"/>
            <a:ext cx="2150533"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5" name="Object 14"/>
          <p:cNvGraphicFramePr>
            <a:graphicFrameLocks noChangeAspect="1"/>
          </p:cNvGraphicFramePr>
          <p:nvPr userDrawn="1"/>
        </p:nvGraphicFramePr>
        <p:xfrm>
          <a:off x="222251" y="188913"/>
          <a:ext cx="1016000" cy="1104900"/>
        </p:xfrm>
        <a:graphic>
          <a:graphicData uri="http://schemas.openxmlformats.org/presentationml/2006/ole">
            <p:oleObj spid="_x0000_s2066" name="Точечный рисунок" r:id="rId4" imgW="762106" imgH="1104762" progId="PBrush">
              <p:embed/>
            </p:oleObj>
          </a:graphicData>
        </a:graphic>
      </p:graphicFrame>
      <p:pic>
        <p:nvPicPr>
          <p:cNvPr id="6" name="Picture 9" descr="prava_rus"/>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745134" y="6453188"/>
            <a:ext cx="2150533"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3" descr="111_a"/>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1390651" y="188913"/>
            <a:ext cx="10706100" cy="7921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8" name="Object 1031"/>
          <p:cNvGraphicFramePr>
            <a:graphicFrameLocks noChangeAspect="1"/>
          </p:cNvGraphicFramePr>
          <p:nvPr userDrawn="1"/>
        </p:nvGraphicFramePr>
        <p:xfrm>
          <a:off x="222251" y="188913"/>
          <a:ext cx="1016000" cy="1104900"/>
        </p:xfrm>
        <a:graphic>
          <a:graphicData uri="http://schemas.openxmlformats.org/presentationml/2006/ole">
            <p:oleObj spid="_x0000_s2067" name="Точечный рисунок" r:id="rId6" imgW="762106" imgH="1104762" progId="PBrush">
              <p:embed/>
            </p:oleObj>
          </a:graphicData>
        </a:graphic>
      </p:graphicFrame>
      <p:sp>
        <p:nvSpPr>
          <p:cNvPr id="4098" name="Rectangle 2"/>
          <p:cNvSpPr>
            <a:spLocks noGrp="1" noChangeArrowheads="1"/>
          </p:cNvSpPr>
          <p:nvPr>
            <p:ph type="ctrTitle"/>
          </p:nvPr>
        </p:nvSpPr>
        <p:spPr>
          <a:xfrm>
            <a:off x="914400" y="2130427"/>
            <a:ext cx="10363200" cy="1470025"/>
          </a:xfrm>
        </p:spPr>
        <p:txBody>
          <a:bodyPr/>
          <a:lstStyle>
            <a:lvl1pPr>
              <a:defRPr/>
            </a:lvl1pPr>
          </a:lstStyle>
          <a:p>
            <a:r>
              <a:rPr lang="ru-RU"/>
              <a:t>Образец заголовка</a:t>
            </a:r>
          </a:p>
        </p:txBody>
      </p:sp>
      <p:sp>
        <p:nvSpPr>
          <p:cNvPr id="4099" name="Rectangle 3"/>
          <p:cNvSpPr>
            <a:spLocks noGrp="1" noChangeArrowheads="1"/>
          </p:cNvSpPr>
          <p:nvPr>
            <p:ph type="subTitle" idx="1"/>
          </p:nvPr>
        </p:nvSpPr>
        <p:spPr>
          <a:xfrm>
            <a:off x="1828800" y="3886200"/>
            <a:ext cx="8534400" cy="1752600"/>
          </a:xfrm>
        </p:spPr>
        <p:txBody>
          <a:bodyPr/>
          <a:lstStyle>
            <a:lvl1pPr marL="0" indent="0" algn="ctr">
              <a:buFontTx/>
              <a:buNone/>
              <a:defRPr/>
            </a:lvl1pPr>
          </a:lstStyle>
          <a:p>
            <a:r>
              <a:rPr lang="ru-RU"/>
              <a:t>Образец подзаголовка</a:t>
            </a:r>
          </a:p>
        </p:txBody>
      </p:sp>
      <p:sp>
        <p:nvSpPr>
          <p:cNvPr id="9" name="Rectangle 4"/>
          <p:cNvSpPr>
            <a:spLocks noGrp="1" noChangeArrowheads="1"/>
          </p:cNvSpPr>
          <p:nvPr>
            <p:ph type="dt" sz="half" idx="10"/>
          </p:nvPr>
        </p:nvSpPr>
        <p:spPr/>
        <p:txBody>
          <a:bodyPr/>
          <a:lstStyle>
            <a:lvl1pPr>
              <a:defRPr/>
            </a:lvl1pPr>
          </a:lstStyle>
          <a:p>
            <a:pPr>
              <a:defRPr/>
            </a:pPr>
            <a:endParaRPr lang="ru-RU">
              <a:solidFill>
                <a:srgbClr val="000000"/>
              </a:solidFill>
            </a:endParaRPr>
          </a:p>
        </p:txBody>
      </p:sp>
      <p:sp>
        <p:nvSpPr>
          <p:cNvPr id="10" name="Rectangle 5"/>
          <p:cNvSpPr>
            <a:spLocks noGrp="1" noChangeArrowheads="1"/>
          </p:cNvSpPr>
          <p:nvPr>
            <p:ph type="ftr" sz="quarter" idx="11"/>
          </p:nvPr>
        </p:nvSpPr>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2034285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8092493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56651" y="1412875"/>
            <a:ext cx="2743200" cy="471328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527051" y="1412875"/>
            <a:ext cx="8026400" cy="471328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724694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1139856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42700287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6507310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32157521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4663897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28117589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17207463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3523676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2296849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10170526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3436686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2834028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1"/>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5"/>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2309720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1" y="2852740"/>
            <a:ext cx="5232400" cy="3273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045200" y="2852740"/>
            <a:ext cx="5234517" cy="3273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1524157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2"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609602"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4096848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34447803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1704993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2" y="273050"/>
            <a:ext cx="4011084"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4" y="273052"/>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1435552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1"/>
            <a:ext cx="73152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r>
              <a:rPr lang="ru-RU">
                <a:solidFill>
                  <a:srgbClr val="000000"/>
                </a:solidFill>
              </a:rPr>
              <a:t>М.В. Вербицкая-2014 </a:t>
            </a:r>
          </a:p>
        </p:txBody>
      </p:sp>
    </p:spTree>
    <p:extLst>
      <p:ext uri="{BB962C8B-B14F-4D97-AF65-F5344CB8AC3E}">
        <p14:creationId xmlns:p14="http://schemas.microsoft.com/office/powerpoint/2010/main" xmlns="" val="1775973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oleObject" Target="../embeddings/oleObject1.bin"/><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accent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27051" y="1412875"/>
            <a:ext cx="109728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p:cNvSpPr>
            <a:spLocks noGrp="1" noChangeArrowheads="1"/>
          </p:cNvSpPr>
          <p:nvPr>
            <p:ph type="body" idx="1"/>
          </p:nvPr>
        </p:nvSpPr>
        <p:spPr bwMode="auto">
          <a:xfrm>
            <a:off x="609600" y="2852739"/>
            <a:ext cx="10670117" cy="3273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2"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fontAlgn="base">
              <a:spcBef>
                <a:spcPct val="0"/>
              </a:spcBef>
              <a:spcAft>
                <a:spcPct val="0"/>
              </a:spcAft>
              <a:defRPr/>
            </a:pPr>
            <a:endParaRPr lang="ru-RU">
              <a:solidFill>
                <a:srgbClr val="000000"/>
              </a:solidFill>
            </a:endParaRPr>
          </a:p>
        </p:txBody>
      </p:sp>
      <p:sp>
        <p:nvSpPr>
          <p:cNvPr id="3"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fontAlgn="base">
              <a:spcBef>
                <a:spcPct val="0"/>
              </a:spcBef>
              <a:spcAft>
                <a:spcPct val="0"/>
              </a:spcAft>
              <a:defRPr/>
            </a:pPr>
            <a:r>
              <a:rPr lang="ru-RU">
                <a:solidFill>
                  <a:srgbClr val="000000"/>
                </a:solidFill>
              </a:rPr>
              <a:t>М.В. Вербицкая-2014 </a:t>
            </a:r>
          </a:p>
        </p:txBody>
      </p:sp>
      <p:pic>
        <p:nvPicPr>
          <p:cNvPr id="1030" name="Picture 8" descr="prava_rus"/>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9745134" y="6453188"/>
            <a:ext cx="2150533" cy="2159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aphicFrame>
        <p:nvGraphicFramePr>
          <p:cNvPr id="1031" name="Object 14"/>
          <p:cNvGraphicFramePr>
            <a:graphicFrameLocks noChangeAspect="1"/>
          </p:cNvGraphicFramePr>
          <p:nvPr userDrawn="1"/>
        </p:nvGraphicFramePr>
        <p:xfrm>
          <a:off x="222251" y="188913"/>
          <a:ext cx="1016000" cy="1104900"/>
        </p:xfrm>
        <a:graphic>
          <a:graphicData uri="http://schemas.openxmlformats.org/presentationml/2006/ole">
            <p:oleObj spid="_x0000_s1034" name="Точечный рисунок" r:id="rId15" imgW="762106" imgH="1104762" progId="PBrush">
              <p:embed/>
            </p:oleObj>
          </a:graphicData>
        </a:graphic>
      </p:graphicFrame>
    </p:spTree>
    <p:extLst>
      <p:ext uri="{BB962C8B-B14F-4D97-AF65-F5344CB8AC3E}">
        <p14:creationId xmlns:p14="http://schemas.microsoft.com/office/powerpoint/2010/main" xmlns="" val="127453258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4B6F98-E656-406B-9084-27BE8DA1B0E8}" type="datetimeFigureOut">
              <a:rPr lang="ru-RU" smtClean="0"/>
              <a:pPr/>
              <a:t>13.04.2019</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CE954F-50AB-4A55-B620-7C5610D5F682}" type="slidenum">
              <a:rPr lang="ru-RU" smtClean="0"/>
              <a:pPr/>
              <a:t>‹#›</a:t>
            </a:fld>
            <a:endParaRPr lang="ru-RU"/>
          </a:p>
        </p:txBody>
      </p:sp>
    </p:spTree>
    <p:extLst>
      <p:ext uri="{BB962C8B-B14F-4D97-AF65-F5344CB8AC3E}">
        <p14:creationId xmlns:p14="http://schemas.microsoft.com/office/powerpoint/2010/main" xmlns="" val="248770647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image" Target="../media/image8.jpeg"/><Relationship Id="rId2" Type="http://schemas.openxmlformats.org/officeDocument/2006/relationships/slide" Target="slide11.xml"/><Relationship Id="rId1" Type="http://schemas.openxmlformats.org/officeDocument/2006/relationships/slideLayout" Target="../slideLayouts/slideLayout18.xml"/><Relationship Id="rId6" Type="http://schemas.openxmlformats.org/officeDocument/2006/relationships/slide" Target="slide13.xml"/><Relationship Id="rId5" Type="http://schemas.openxmlformats.org/officeDocument/2006/relationships/image" Target="../media/image7.jpeg"/><Relationship Id="rId4" Type="http://schemas.openxmlformats.org/officeDocument/2006/relationships/slide" Target="slide1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 Target="slide14.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 Target="slide14.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 Target="slide14.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t="13551"/>
          <a:stretch>
            <a:fillRect/>
          </a:stretch>
        </p:blipFill>
        <p:spPr bwMode="auto">
          <a:xfrm>
            <a:off x="1510748" y="1577009"/>
            <a:ext cx="9156700" cy="442042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120010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90313" y="448689"/>
            <a:ext cx="11101687" cy="369332"/>
          </a:xfrm>
          <a:prstGeom prst="rect">
            <a:avLst/>
          </a:prstGeom>
        </p:spPr>
        <p:txBody>
          <a:bodyPr wrap="square">
            <a:spAutoFit/>
          </a:bodyPr>
          <a:lstStyle/>
          <a:p>
            <a:pPr lvl="0"/>
            <a:r>
              <a:rPr lang="en-US" b="1" kern="0" dirty="0">
                <a:solidFill>
                  <a:sysClr val="windowText" lastClr="000000"/>
                </a:solidFill>
                <a:latin typeface="Times New Roman" panose="02020603050405020304" pitchFamily="18" charset="0"/>
              </a:rPr>
              <a:t>Task 3. Imagine that these are photos from your photo album. Choose one photo to present to your friend.</a:t>
            </a:r>
            <a:endPar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endParaRPr>
          </a:p>
        </p:txBody>
      </p:sp>
      <p:sp>
        <p:nvSpPr>
          <p:cNvPr id="6" name="Прямоугольник 5"/>
          <p:cNvSpPr/>
          <p:nvPr/>
        </p:nvSpPr>
        <p:spPr>
          <a:xfrm>
            <a:off x="349322" y="4148440"/>
            <a:ext cx="11620072" cy="2369880"/>
          </a:xfrm>
          <a:prstGeom prst="rect">
            <a:avLst/>
          </a:prstGeom>
        </p:spPr>
        <p:txBody>
          <a:bodyPr wrap="square">
            <a:spAutoFit/>
          </a:bodyPr>
          <a:lstStyle/>
          <a:p>
            <a:pPr lvl="0"/>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You will have to start speaking in 1.5 minutes and will speak for not </a:t>
            </a:r>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more than </a:t>
            </a: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2 minutes (12–15 sentences). </a:t>
            </a:r>
            <a:endPar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endParaRPr>
          </a:p>
          <a:p>
            <a:pPr lvl="0"/>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In </a:t>
            </a: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your talk remember to speak about:</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where and when the photo was taken</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what/who is in the photo</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what is happening</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why you keep the photo in your album</a:t>
            </a:r>
          </a:p>
          <a:p>
            <a:pPr marL="285750" lvl="0" indent="-285750">
              <a:buFont typeface="Arial" panose="020B0604020202020204" pitchFamily="34" charset="0"/>
              <a:buChar char="•"/>
            </a:pPr>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why you decided to show the picture to your </a:t>
            </a:r>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friend</a:t>
            </a:r>
          </a:p>
          <a:p>
            <a:pPr marL="285750" lvl="0" indent="-285750"/>
            <a:endPar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lvl="0"/>
            <a:r>
              <a:rPr kumimoji="0" lang="en-US" sz="1400" b="1" i="0" u="none" strike="noStrike" kern="0" cap="none" spc="0" normalizeH="0" baseline="0" noProof="0" dirty="0">
                <a:ln>
                  <a:noFill/>
                </a:ln>
                <a:solidFill>
                  <a:sysClr val="windowText" lastClr="000000"/>
                </a:solidFill>
                <a:effectLst/>
                <a:uLnTx/>
                <a:uFillTx/>
                <a:latin typeface="Times New Roman" panose="02020603050405020304" pitchFamily="18" charset="0"/>
              </a:rPr>
              <a:t>You have to talk continuously, starting with</a:t>
            </a:r>
            <a:r>
              <a:rPr kumimoji="0" lang="en-US" sz="14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 </a:t>
            </a:r>
            <a:r>
              <a:rPr kumimoji="0" lang="en-US"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a:t>
            </a:r>
            <a:r>
              <a:rPr kumimoji="0" lang="en-US" b="1" i="0" u="none" strike="noStrike" kern="0" cap="none" spc="0" normalizeH="0" baseline="0" noProof="0" dirty="0">
                <a:ln>
                  <a:noFill/>
                </a:ln>
                <a:solidFill>
                  <a:sysClr val="windowText" lastClr="000000"/>
                </a:solidFill>
                <a:effectLst/>
                <a:uLnTx/>
                <a:uFillTx/>
                <a:latin typeface="Times New Roman" panose="02020603050405020304" pitchFamily="18" charset="0"/>
              </a:rPr>
              <a:t>I’ve chosen photo number … </a:t>
            </a:r>
            <a:r>
              <a:rPr kumimoji="0" lang="en-US"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a:t>
            </a:r>
          </a:p>
          <a:p>
            <a:pPr lvl="0" algn="r"/>
            <a:r>
              <a:rPr lang="en-US" kern="0" dirty="0" smtClean="0">
                <a:solidFill>
                  <a:sysClr val="windowText" lastClr="000000"/>
                </a:solidFill>
                <a:latin typeface="Times New Roman" panose="02020603050405020304" pitchFamily="18" charset="0"/>
              </a:rPr>
              <a:t>(In 1,5 minutes click on the photo you’ve chosen)</a:t>
            </a:r>
            <a:endParaRPr kumimoji="0" lang="ru-RU" i="0" u="none" strike="noStrike" kern="0" cap="none" spc="0" normalizeH="0" baseline="0" noProof="0" dirty="0">
              <a:ln>
                <a:noFill/>
              </a:ln>
              <a:solidFill>
                <a:sysClr val="windowText" lastClr="000000"/>
              </a:solidFill>
              <a:effectLst/>
              <a:uLnTx/>
              <a:uFillTx/>
            </a:endParaRPr>
          </a:p>
        </p:txBody>
      </p:sp>
      <p:sp>
        <p:nvSpPr>
          <p:cNvPr id="7" name="Кольцо 6"/>
          <p:cNvSpPr/>
          <p:nvPr/>
        </p:nvSpPr>
        <p:spPr>
          <a:xfrm>
            <a:off x="9140460" y="427583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8" name="Арка 7"/>
          <p:cNvSpPr/>
          <p:nvPr/>
        </p:nvSpPr>
        <p:spPr>
          <a:xfrm rot="5400000">
            <a:off x="9098728" y="4263610"/>
            <a:ext cx="1625461"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5" name="TextBox 14"/>
          <p:cNvSpPr txBox="1"/>
          <p:nvPr/>
        </p:nvSpPr>
        <p:spPr>
          <a:xfrm>
            <a:off x="2139853" y="792448"/>
            <a:ext cx="926216" cy="369332"/>
          </a:xfrm>
          <a:prstGeom prst="rect">
            <a:avLst/>
          </a:prstGeom>
          <a:noFill/>
        </p:spPr>
        <p:txBody>
          <a:bodyPr wrap="none" rtlCol="0">
            <a:spAutoFit/>
          </a:bodyPr>
          <a:lstStyle/>
          <a:p>
            <a:r>
              <a:rPr lang="en-US" b="1" dirty="0" smtClean="0"/>
              <a:t>Photo 1</a:t>
            </a:r>
            <a:endParaRPr lang="ru-RU" b="1" dirty="0"/>
          </a:p>
        </p:txBody>
      </p:sp>
      <p:sp>
        <p:nvSpPr>
          <p:cNvPr id="16" name="TextBox 15"/>
          <p:cNvSpPr txBox="1"/>
          <p:nvPr/>
        </p:nvSpPr>
        <p:spPr>
          <a:xfrm>
            <a:off x="5614306" y="792448"/>
            <a:ext cx="926216" cy="369332"/>
          </a:xfrm>
          <a:prstGeom prst="rect">
            <a:avLst/>
          </a:prstGeom>
          <a:noFill/>
        </p:spPr>
        <p:txBody>
          <a:bodyPr wrap="none" rtlCol="0">
            <a:spAutoFit/>
          </a:bodyPr>
          <a:lstStyle/>
          <a:p>
            <a:r>
              <a:rPr lang="en-US" b="1" dirty="0" smtClean="0"/>
              <a:t>Photo 2</a:t>
            </a:r>
            <a:endParaRPr lang="ru-RU" b="1" dirty="0"/>
          </a:p>
        </p:txBody>
      </p:sp>
      <p:sp>
        <p:nvSpPr>
          <p:cNvPr id="17" name="TextBox 16"/>
          <p:cNvSpPr txBox="1"/>
          <p:nvPr/>
        </p:nvSpPr>
        <p:spPr>
          <a:xfrm>
            <a:off x="9139531" y="809872"/>
            <a:ext cx="926216" cy="369332"/>
          </a:xfrm>
          <a:prstGeom prst="rect">
            <a:avLst/>
          </a:prstGeom>
          <a:noFill/>
        </p:spPr>
        <p:txBody>
          <a:bodyPr wrap="none" rtlCol="0">
            <a:spAutoFit/>
          </a:bodyPr>
          <a:lstStyle/>
          <a:p>
            <a:r>
              <a:rPr lang="en-US" b="1" dirty="0" smtClean="0"/>
              <a:t>Photo 3</a:t>
            </a:r>
            <a:endParaRPr lang="ru-RU" b="1" dirty="0"/>
          </a:p>
        </p:txBody>
      </p:sp>
      <p:pic>
        <p:nvPicPr>
          <p:cNvPr id="12" name="Рисунок 11" descr="Вариант-7_Задание-3-1.jpg">
            <a:hlinkClick r:id="rId2" action="ppaction://hlinksldjump"/>
          </p:cNvPr>
          <p:cNvPicPr>
            <a:picLocks noChangeAspect="1"/>
          </p:cNvPicPr>
          <p:nvPr/>
        </p:nvPicPr>
        <p:blipFill>
          <a:blip r:embed="rId3"/>
          <a:stretch>
            <a:fillRect/>
          </a:stretch>
        </p:blipFill>
        <p:spPr>
          <a:xfrm>
            <a:off x="563579" y="1174089"/>
            <a:ext cx="4076811" cy="2719816"/>
          </a:xfrm>
          <a:prstGeom prst="rect">
            <a:avLst/>
          </a:prstGeom>
        </p:spPr>
      </p:pic>
      <p:pic>
        <p:nvPicPr>
          <p:cNvPr id="13" name="Рисунок 12" descr="Вариант-7_Задание-3-2.jpg">
            <a:hlinkClick r:id="rId4" action="ppaction://hlinksldjump"/>
          </p:cNvPr>
          <p:cNvPicPr>
            <a:picLocks noChangeAspect="1"/>
          </p:cNvPicPr>
          <p:nvPr/>
        </p:nvPicPr>
        <p:blipFill>
          <a:blip r:embed="rId5" cstate="print"/>
          <a:stretch>
            <a:fillRect/>
          </a:stretch>
        </p:blipFill>
        <p:spPr>
          <a:xfrm>
            <a:off x="5154772" y="1171253"/>
            <a:ext cx="1800834" cy="2699901"/>
          </a:xfrm>
          <a:prstGeom prst="rect">
            <a:avLst/>
          </a:prstGeom>
        </p:spPr>
      </p:pic>
      <p:pic>
        <p:nvPicPr>
          <p:cNvPr id="14" name="Рисунок 13" descr="Вариант-7_Задание-3-3.jpg">
            <a:hlinkClick r:id="rId6" action="ppaction://hlinksldjump"/>
          </p:cNvPr>
          <p:cNvPicPr>
            <a:picLocks noChangeAspect="1"/>
          </p:cNvPicPr>
          <p:nvPr/>
        </p:nvPicPr>
        <p:blipFill>
          <a:blip r:embed="rId7"/>
          <a:stretch>
            <a:fillRect/>
          </a:stretch>
        </p:blipFill>
        <p:spPr>
          <a:xfrm>
            <a:off x="7457539" y="1194639"/>
            <a:ext cx="4028969" cy="2687898"/>
          </a:xfrm>
          <a:prstGeom prst="rect">
            <a:avLst/>
          </a:prstGeom>
        </p:spPr>
      </p:pic>
    </p:spTree>
    <p:extLst>
      <p:ext uri="{BB962C8B-B14F-4D97-AF65-F5344CB8AC3E}">
        <p14:creationId xmlns:p14="http://schemas.microsoft.com/office/powerpoint/2010/main" xmlns="" val="631989304"/>
      </p:ext>
    </p:extLst>
  </p:cSld>
  <p:clrMapOvr>
    <a:masterClrMapping/>
  </p:clrMapOvr>
  <mc:AlternateContent xmlns:mc="http://schemas.openxmlformats.org/markup-compatibility/2006">
    <mc:Choice xmlns:p14="http://schemas.microsoft.com/office/powerpoint/2010/main" xmlns="" Requires="p14">
      <p:transition spd="slow" p14:dur="2000" advTm="100000"/>
    </mc:Choice>
    <mc:Fallback>
      <p:transition spd="slow" advTm="10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59000"/>
                                        <p:tgtEl>
                                          <p:spTgt spid="7"/>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wheel(1)">
                                      <p:cBhvr>
                                        <p:cTn id="11" dur="30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063110" y="2279191"/>
            <a:ext cx="4837044" cy="31393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In your talk remember to speak about:</a:t>
            </a:r>
          </a:p>
          <a:p>
            <a:pPr marL="285750" lvl="0" indent="-285750">
              <a:lnSpc>
                <a:spcPct val="150000"/>
              </a:lnSpc>
              <a:buFont typeface="Arial" panose="020B0604020202020204" pitchFamily="34" charset="0"/>
              <a:buChar char="•"/>
            </a:pPr>
            <a:r>
              <a:rPr lang="en-US" sz="2000" kern="0" dirty="0">
                <a:solidFill>
                  <a:prstClr val="black"/>
                </a:solidFill>
              </a:rPr>
              <a:t>where and when the photo was taken</a:t>
            </a:r>
          </a:p>
          <a:p>
            <a:pPr marL="285750" lvl="0" indent="-285750">
              <a:lnSpc>
                <a:spcPct val="150000"/>
              </a:lnSpc>
              <a:buFont typeface="Arial" panose="020B0604020202020204" pitchFamily="34" charset="0"/>
              <a:buChar char="•"/>
            </a:pPr>
            <a:r>
              <a:rPr lang="en-US" sz="2000" kern="0" dirty="0">
                <a:solidFill>
                  <a:prstClr val="black"/>
                </a:solidFill>
              </a:rPr>
              <a:t>what/who is in the photo</a:t>
            </a:r>
          </a:p>
          <a:p>
            <a:pPr marL="285750" lvl="0" indent="-285750">
              <a:lnSpc>
                <a:spcPct val="150000"/>
              </a:lnSpc>
              <a:buFont typeface="Arial" panose="020B0604020202020204" pitchFamily="34" charset="0"/>
              <a:buChar char="•"/>
            </a:pPr>
            <a:r>
              <a:rPr lang="en-US" sz="2000" kern="0" dirty="0">
                <a:solidFill>
                  <a:prstClr val="black"/>
                </a:solidFill>
              </a:rPr>
              <a:t>what is happening</a:t>
            </a:r>
          </a:p>
          <a:p>
            <a:pPr marL="285750" lvl="0" indent="-285750">
              <a:lnSpc>
                <a:spcPct val="150000"/>
              </a:lnSpc>
              <a:buFont typeface="Arial" panose="020B0604020202020204" pitchFamily="34" charset="0"/>
              <a:buChar char="•"/>
            </a:pPr>
            <a:r>
              <a:rPr lang="en-US" sz="2000" kern="0" dirty="0">
                <a:solidFill>
                  <a:prstClr val="black"/>
                </a:solidFill>
              </a:rPr>
              <a:t>why you keep the photo in your album</a:t>
            </a:r>
          </a:p>
          <a:p>
            <a:pPr marL="285750" lvl="0" indent="-285750">
              <a:lnSpc>
                <a:spcPct val="150000"/>
              </a:lnSpc>
              <a:buFont typeface="Arial" panose="020B0604020202020204" pitchFamily="34" charset="0"/>
              <a:buChar char="•"/>
            </a:pPr>
            <a:r>
              <a:rPr lang="en-US" sz="2000" kern="0" dirty="0">
                <a:solidFill>
                  <a:prstClr val="black"/>
                </a:solidFill>
              </a:rPr>
              <a:t>why you decided to show the picture to your friend</a:t>
            </a:r>
            <a:endParaRPr kumimoji="0" lang="en-US" sz="2000" b="0" i="0" u="none" strike="noStrike" kern="0" cap="none" spc="0" normalizeH="0" baseline="0" noProof="0" dirty="0">
              <a:ln>
                <a:noFill/>
              </a:ln>
              <a:solidFill>
                <a:prstClr val="black"/>
              </a:solidFill>
              <a:effectLst/>
              <a:uLnTx/>
              <a:uFillTx/>
              <a:latin typeface="Times New Roman" panose="02020603050405020304" pitchFamily="18" charset="0"/>
            </a:endParaRPr>
          </a:p>
        </p:txBody>
      </p:sp>
      <p:sp>
        <p:nvSpPr>
          <p:cNvPr id="10" name="Кольцо 9"/>
          <p:cNvSpPr/>
          <p:nvPr/>
        </p:nvSpPr>
        <p:spPr>
          <a:xfrm>
            <a:off x="9947121" y="324610"/>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1" name="Кольцо 10"/>
          <p:cNvSpPr/>
          <p:nvPr/>
        </p:nvSpPr>
        <p:spPr>
          <a:xfrm>
            <a:off x="9947120" y="324610"/>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2" name="Стрелка вправо 1">
            <a:hlinkClick r:id="rId2" action="ppaction://hlinksldjump"/>
          </p:cNvPr>
          <p:cNvSpPr/>
          <p:nvPr/>
        </p:nvSpPr>
        <p:spPr>
          <a:xfrm>
            <a:off x="8524568" y="5914103"/>
            <a:ext cx="3156155" cy="619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Go to task 4</a:t>
            </a:r>
            <a:endParaRPr lang="ru-RU" sz="2400" b="1" dirty="0">
              <a:latin typeface="Arial" panose="020B0604020202020204" pitchFamily="34" charset="0"/>
              <a:cs typeface="Arial" panose="020B0604020202020204" pitchFamily="34" charset="0"/>
            </a:endParaRPr>
          </a:p>
        </p:txBody>
      </p:sp>
      <p:pic>
        <p:nvPicPr>
          <p:cNvPr id="7" name="Рисунок 6" descr="Вариант-7_Задание-3-1.jpg"/>
          <p:cNvPicPr>
            <a:picLocks noChangeAspect="1"/>
          </p:cNvPicPr>
          <p:nvPr/>
        </p:nvPicPr>
        <p:blipFill>
          <a:blip r:embed="rId3"/>
          <a:stretch>
            <a:fillRect/>
          </a:stretch>
        </p:blipFill>
        <p:spPr>
          <a:xfrm>
            <a:off x="347822" y="1246010"/>
            <a:ext cx="6268735" cy="4182142"/>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705459092"/>
      </p:ext>
    </p:extLst>
  </p:cSld>
  <p:clrMapOvr>
    <a:masterClrMapping/>
  </p:clrMapOvr>
  <mc:AlternateContent xmlns:mc="http://schemas.openxmlformats.org/markup-compatibility/2006">
    <mc:Choice xmlns:p14="http://schemas.microsoft.com/office/powerpoint/2010/main" xmlns="" Requires="p14">
      <p:transition spd="slow" p14:dur="2000" advTm="120000"/>
    </mc:Choice>
    <mc:Fallback>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59000"/>
                                        <p:tgtEl>
                                          <p:spTgt spid="10"/>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6347196" y="2069836"/>
            <a:ext cx="4731026" cy="3139321"/>
          </a:xfrm>
          <a:prstGeom prst="rect">
            <a:avLst/>
          </a:prstGeom>
        </p:spPr>
        <p:txBody>
          <a:bodyPr wrap="square">
            <a:spAutoFit/>
          </a:bodyPr>
          <a:lstStyle/>
          <a:p>
            <a:pPr lvl="0">
              <a:defRPr/>
            </a:pPr>
            <a:r>
              <a:rPr lang="en-US" b="1" kern="0" dirty="0">
                <a:solidFill>
                  <a:prstClr val="black"/>
                </a:solidFill>
                <a:latin typeface="Times New Roman" panose="02020603050405020304" pitchFamily="18" charset="0"/>
              </a:rPr>
              <a:t>In your talk remember to speak about:</a:t>
            </a:r>
          </a:p>
          <a:p>
            <a:pPr marL="285750" lvl="0" indent="-285750">
              <a:lnSpc>
                <a:spcPct val="150000"/>
              </a:lnSpc>
              <a:buFont typeface="Arial" panose="020B0604020202020204" pitchFamily="34" charset="0"/>
              <a:buChar char="•"/>
            </a:pPr>
            <a:r>
              <a:rPr lang="en-US" sz="2000" kern="0" dirty="0">
                <a:solidFill>
                  <a:prstClr val="black"/>
                </a:solidFill>
              </a:rPr>
              <a:t>where and when the photo was taken</a:t>
            </a:r>
          </a:p>
          <a:p>
            <a:pPr marL="285750" lvl="0" indent="-285750">
              <a:lnSpc>
                <a:spcPct val="150000"/>
              </a:lnSpc>
              <a:buFont typeface="Arial" panose="020B0604020202020204" pitchFamily="34" charset="0"/>
              <a:buChar char="•"/>
            </a:pPr>
            <a:r>
              <a:rPr lang="en-US" sz="2000" kern="0" dirty="0">
                <a:solidFill>
                  <a:prstClr val="black"/>
                </a:solidFill>
              </a:rPr>
              <a:t>what/who is in the photo</a:t>
            </a:r>
          </a:p>
          <a:p>
            <a:pPr marL="285750" lvl="0" indent="-285750">
              <a:lnSpc>
                <a:spcPct val="150000"/>
              </a:lnSpc>
              <a:buFont typeface="Arial" panose="020B0604020202020204" pitchFamily="34" charset="0"/>
              <a:buChar char="•"/>
            </a:pPr>
            <a:r>
              <a:rPr lang="en-US" sz="2000" kern="0" dirty="0">
                <a:solidFill>
                  <a:prstClr val="black"/>
                </a:solidFill>
              </a:rPr>
              <a:t>what is happening</a:t>
            </a:r>
          </a:p>
          <a:p>
            <a:pPr marL="285750" lvl="0" indent="-285750">
              <a:lnSpc>
                <a:spcPct val="150000"/>
              </a:lnSpc>
              <a:buFont typeface="Arial" panose="020B0604020202020204" pitchFamily="34" charset="0"/>
              <a:buChar char="•"/>
            </a:pPr>
            <a:r>
              <a:rPr lang="en-US" sz="2000" kern="0" dirty="0">
                <a:solidFill>
                  <a:prstClr val="black"/>
                </a:solidFill>
              </a:rPr>
              <a:t>why you keep the photo in your album</a:t>
            </a:r>
          </a:p>
          <a:p>
            <a:pPr marL="285750" lvl="0" indent="-285750">
              <a:lnSpc>
                <a:spcPct val="150000"/>
              </a:lnSpc>
              <a:buFont typeface="Arial" panose="020B0604020202020204" pitchFamily="34" charset="0"/>
              <a:buChar char="•"/>
            </a:pPr>
            <a:r>
              <a:rPr lang="en-US" sz="2000" kern="0" dirty="0">
                <a:solidFill>
                  <a:prstClr val="black"/>
                </a:solidFill>
              </a:rPr>
              <a:t>why you decided to show the picture to your friend</a:t>
            </a:r>
            <a:endParaRPr lang="en-US" sz="2000" kern="0" dirty="0">
              <a:solidFill>
                <a:prstClr val="black"/>
              </a:solidFill>
              <a:latin typeface="Times New Roman" panose="02020603050405020304" pitchFamily="18" charset="0"/>
            </a:endParaRPr>
          </a:p>
        </p:txBody>
      </p:sp>
      <p:sp>
        <p:nvSpPr>
          <p:cNvPr id="10" name="Кольцо 9"/>
          <p:cNvSpPr/>
          <p:nvPr/>
        </p:nvSpPr>
        <p:spPr>
          <a:xfrm>
            <a:off x="10075910" y="157184"/>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1" name="Кольцо 10"/>
          <p:cNvSpPr/>
          <p:nvPr/>
        </p:nvSpPr>
        <p:spPr>
          <a:xfrm>
            <a:off x="10075910" y="157184"/>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Стрелка вправо 5">
            <a:hlinkClick r:id="rId2" action="ppaction://hlinksldjump"/>
          </p:cNvPr>
          <p:cNvSpPr/>
          <p:nvPr/>
        </p:nvSpPr>
        <p:spPr>
          <a:xfrm>
            <a:off x="8709996" y="6136243"/>
            <a:ext cx="3156155" cy="619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Go to task 4</a:t>
            </a:r>
            <a:endParaRPr lang="ru-RU" sz="2400" b="1" dirty="0">
              <a:latin typeface="Arial" panose="020B0604020202020204" pitchFamily="34" charset="0"/>
              <a:cs typeface="Arial" panose="020B0604020202020204" pitchFamily="34" charset="0"/>
            </a:endParaRPr>
          </a:p>
        </p:txBody>
      </p:sp>
      <p:pic>
        <p:nvPicPr>
          <p:cNvPr id="7" name="Рисунок 6" descr="Вариант-7_Задание-3-2.jpg"/>
          <p:cNvPicPr>
            <a:picLocks noChangeAspect="1"/>
          </p:cNvPicPr>
          <p:nvPr/>
        </p:nvPicPr>
        <p:blipFill>
          <a:blip r:embed="rId3"/>
          <a:stretch>
            <a:fillRect/>
          </a:stretch>
        </p:blipFill>
        <p:spPr>
          <a:xfrm>
            <a:off x="1712929" y="554804"/>
            <a:ext cx="3741663" cy="560969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6670382"/>
      </p:ext>
    </p:extLst>
  </p:cSld>
  <p:clrMapOvr>
    <a:masterClrMapping/>
  </p:clrMapOvr>
  <mc:AlternateContent xmlns:mc="http://schemas.openxmlformats.org/markup-compatibility/2006">
    <mc:Choice xmlns:p14="http://schemas.microsoft.com/office/powerpoint/2010/main" xmlns="" Requires="p14">
      <p:transition spd="slow" p14:dur="2000" advTm="120000"/>
    </mc:Choice>
    <mc:Fallback>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heel(1)">
                                      <p:cBhvr>
                                        <p:cTn id="7" dur="59000"/>
                                        <p:tgtEl>
                                          <p:spTgt spid="10"/>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heel(1)">
                                      <p:cBhvr>
                                        <p:cTn id="11" dur="59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7047043" y="2238096"/>
            <a:ext cx="4594024" cy="3228448"/>
          </a:xfrm>
          <a:prstGeom prst="rect">
            <a:avLst/>
          </a:prstGeom>
        </p:spPr>
        <p:txBody>
          <a:bodyPr wrap="square">
            <a:spAutoFit/>
          </a:bodyPr>
          <a:lstStyle/>
          <a:p>
            <a:pPr lvl="0">
              <a:lnSpc>
                <a:spcPct val="150000"/>
              </a:lnSpc>
              <a:defRPr/>
            </a:pPr>
            <a:r>
              <a:rPr lang="en-US" b="1" kern="0" dirty="0">
                <a:solidFill>
                  <a:prstClr val="black"/>
                </a:solidFill>
                <a:latin typeface="Times New Roman" panose="02020603050405020304" pitchFamily="18" charset="0"/>
              </a:rPr>
              <a:t>In your talk remember to speak about:</a:t>
            </a:r>
          </a:p>
          <a:p>
            <a:pPr marL="285750" lvl="0" indent="-285750">
              <a:lnSpc>
                <a:spcPct val="150000"/>
              </a:lnSpc>
              <a:buFont typeface="Arial" panose="020B0604020202020204" pitchFamily="34" charset="0"/>
              <a:buChar char="•"/>
            </a:pPr>
            <a:r>
              <a:rPr lang="en-US" sz="2000" kern="0" dirty="0">
                <a:solidFill>
                  <a:prstClr val="black"/>
                </a:solidFill>
              </a:rPr>
              <a:t>where and when the photo was taken</a:t>
            </a:r>
          </a:p>
          <a:p>
            <a:pPr marL="285750" lvl="0" indent="-285750">
              <a:lnSpc>
                <a:spcPct val="150000"/>
              </a:lnSpc>
              <a:buFont typeface="Arial" panose="020B0604020202020204" pitchFamily="34" charset="0"/>
              <a:buChar char="•"/>
            </a:pPr>
            <a:r>
              <a:rPr lang="en-US" sz="2000" kern="0" dirty="0">
                <a:solidFill>
                  <a:prstClr val="black"/>
                </a:solidFill>
              </a:rPr>
              <a:t>what/who is in the photo</a:t>
            </a:r>
          </a:p>
          <a:p>
            <a:pPr marL="285750" lvl="0" indent="-285750">
              <a:lnSpc>
                <a:spcPct val="150000"/>
              </a:lnSpc>
              <a:buFont typeface="Arial" panose="020B0604020202020204" pitchFamily="34" charset="0"/>
              <a:buChar char="•"/>
            </a:pPr>
            <a:r>
              <a:rPr lang="en-US" sz="2000" kern="0" dirty="0">
                <a:solidFill>
                  <a:prstClr val="black"/>
                </a:solidFill>
              </a:rPr>
              <a:t>what is happening</a:t>
            </a:r>
          </a:p>
          <a:p>
            <a:pPr marL="285750" lvl="0" indent="-285750">
              <a:lnSpc>
                <a:spcPct val="150000"/>
              </a:lnSpc>
              <a:buFont typeface="Arial" panose="020B0604020202020204" pitchFamily="34" charset="0"/>
              <a:buChar char="•"/>
            </a:pPr>
            <a:r>
              <a:rPr lang="en-US" sz="2000" kern="0" dirty="0">
                <a:solidFill>
                  <a:prstClr val="black"/>
                </a:solidFill>
              </a:rPr>
              <a:t>why you keep the photo in your album</a:t>
            </a:r>
          </a:p>
          <a:p>
            <a:pPr marL="285750" lvl="0" indent="-285750">
              <a:lnSpc>
                <a:spcPct val="150000"/>
              </a:lnSpc>
              <a:buFont typeface="Arial" panose="020B0604020202020204" pitchFamily="34" charset="0"/>
              <a:buChar char="•"/>
            </a:pPr>
            <a:r>
              <a:rPr lang="en-US" sz="2000" kern="0" dirty="0">
                <a:solidFill>
                  <a:prstClr val="black"/>
                </a:solidFill>
              </a:rPr>
              <a:t>why you decided to show the picture to your friend</a:t>
            </a:r>
            <a:endParaRPr lang="en-US" sz="2000" kern="0" dirty="0">
              <a:solidFill>
                <a:prstClr val="black"/>
              </a:solidFill>
              <a:latin typeface="Times New Roman" panose="02020603050405020304" pitchFamily="18" charset="0"/>
            </a:endParaRPr>
          </a:p>
        </p:txBody>
      </p:sp>
      <p:sp>
        <p:nvSpPr>
          <p:cNvPr id="8" name="Кольцо 7"/>
          <p:cNvSpPr/>
          <p:nvPr/>
        </p:nvSpPr>
        <p:spPr>
          <a:xfrm>
            <a:off x="9934242" y="336860"/>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9" name="Кольцо 8"/>
          <p:cNvSpPr/>
          <p:nvPr/>
        </p:nvSpPr>
        <p:spPr>
          <a:xfrm>
            <a:off x="9934242" y="336859"/>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Стрелка вправо 5">
            <a:hlinkClick r:id="rId2" action="ppaction://hlinksldjump"/>
          </p:cNvPr>
          <p:cNvSpPr/>
          <p:nvPr/>
        </p:nvSpPr>
        <p:spPr>
          <a:xfrm>
            <a:off x="8524568" y="5914103"/>
            <a:ext cx="3156155" cy="6194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latin typeface="Arial" panose="020B0604020202020204" pitchFamily="34" charset="0"/>
                <a:cs typeface="Arial" panose="020B0604020202020204" pitchFamily="34" charset="0"/>
              </a:rPr>
              <a:t>Go to task 4</a:t>
            </a:r>
            <a:endParaRPr lang="ru-RU" sz="2400" b="1" dirty="0">
              <a:latin typeface="Arial" panose="020B0604020202020204" pitchFamily="34" charset="0"/>
              <a:cs typeface="Arial" panose="020B0604020202020204" pitchFamily="34" charset="0"/>
            </a:endParaRPr>
          </a:p>
        </p:txBody>
      </p:sp>
      <p:pic>
        <p:nvPicPr>
          <p:cNvPr id="7" name="Рисунок 6" descr="Вариант-7_Задание-3-3.jpg"/>
          <p:cNvPicPr>
            <a:picLocks noChangeAspect="1"/>
          </p:cNvPicPr>
          <p:nvPr/>
        </p:nvPicPr>
        <p:blipFill>
          <a:blip r:embed="rId3"/>
          <a:stretch>
            <a:fillRect/>
          </a:stretch>
        </p:blipFill>
        <p:spPr>
          <a:xfrm>
            <a:off x="789613" y="1430944"/>
            <a:ext cx="5693837" cy="379860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2973455845"/>
      </p:ext>
    </p:extLst>
  </p:cSld>
  <p:clrMapOvr>
    <a:masterClrMapping/>
  </p:clrMapOvr>
  <mc:AlternateContent xmlns:mc="http://schemas.openxmlformats.org/markup-compatibility/2006">
    <mc:Choice xmlns:p14="http://schemas.microsoft.com/office/powerpoint/2010/main" xmlns="" Requires="p14">
      <p:transition spd="slow" p14:dur="2000" advTm="120000"/>
    </mc:Choice>
    <mc:Fallback>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59000"/>
                                        <p:tgtEl>
                                          <p:spTgt spid="8"/>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heel(1)">
                                      <p:cBhvr>
                                        <p:cTn id="11" dur="59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91547" y="373230"/>
            <a:ext cx="9223513" cy="230832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Task 4. Study the </a:t>
            </a:r>
            <a:r>
              <a:rPr lang="en-US" b="1" dirty="0" err="1">
                <a:latin typeface="Times New Roman" pitchFamily="18" charset="0"/>
                <a:cs typeface="Times New Roman" pitchFamily="18" charset="0"/>
              </a:rPr>
              <a:t>twо</a:t>
            </a:r>
            <a:r>
              <a:rPr lang="en-US" b="1" dirty="0">
                <a:latin typeface="Times New Roman" pitchFamily="18" charset="0"/>
                <a:cs typeface="Times New Roman" pitchFamily="18" charset="0"/>
              </a:rPr>
              <a:t> </a:t>
            </a:r>
            <a:r>
              <a:rPr lang="en-US" b="1" dirty="0" err="1">
                <a:latin typeface="Times New Roman" pitchFamily="18" charset="0"/>
                <a:cs typeface="Times New Roman" pitchFamily="18" charset="0"/>
              </a:rPr>
              <a:t>phоtоgraphs</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 In 1.5 minutes be ready </a:t>
            </a:r>
            <a:r>
              <a:rPr kumimoji="0" lang="en-US" b="1" i="0" u="none" strike="noStrike" kern="0" cap="none" spc="0" normalizeH="0" baseline="0" noProof="0" dirty="0" err="1">
                <a:ln>
                  <a:noFill/>
                </a:ln>
                <a:solidFill>
                  <a:sysClr val="windowText" lastClr="000000"/>
                </a:solidFill>
                <a:effectLst/>
                <a:uLnTx/>
                <a:uFillTx/>
                <a:latin typeface="Times New Roman" pitchFamily="18" charset="0"/>
                <a:cs typeface="Times New Roman" pitchFamily="18" charset="0"/>
              </a:rPr>
              <a:t>tо</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a:t>
            </a:r>
            <a:r>
              <a:rPr kumimoji="0" lang="en-US" b="1" i="0" u="none" strike="noStrike" kern="0" cap="none" spc="0" normalizeH="0" baseline="0" noProof="0" dirty="0" err="1">
                <a:ln>
                  <a:noFill/>
                </a:ln>
                <a:solidFill>
                  <a:sysClr val="windowText" lastClr="000000"/>
                </a:solidFill>
                <a:effectLst/>
                <a:uLnTx/>
                <a:uFillTx/>
                <a:latin typeface="Times New Roman" pitchFamily="18" charset="0"/>
                <a:cs typeface="Times New Roman" pitchFamily="18" charset="0"/>
              </a:rPr>
              <a:t>cоmpare</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and</a:t>
            </a:r>
            <a:r>
              <a:rPr kumimoji="0" lang="ru-RU"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c</a:t>
            </a:r>
            <a:r>
              <a:rPr kumimoji="0" lang="ru-RU"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о</a:t>
            </a:r>
            <a:r>
              <a:rPr kumimoji="0" lang="en-US" b="1" i="0" u="none" strike="noStrike" kern="0" cap="none" spc="0" normalizeH="0" baseline="0" noProof="0" dirty="0" err="1">
                <a:ln>
                  <a:noFill/>
                </a:ln>
                <a:solidFill>
                  <a:sysClr val="windowText" lastClr="000000"/>
                </a:solidFill>
                <a:effectLst/>
                <a:uLnTx/>
                <a:uFillTx/>
                <a:latin typeface="Times New Roman" pitchFamily="18" charset="0"/>
                <a:cs typeface="Times New Roman" pitchFamily="18" charset="0"/>
              </a:rPr>
              <a:t>ntrast</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 the </a:t>
            </a:r>
            <a:r>
              <a:rPr kumimoji="0" lang="en-US" b="1" i="0" u="none" strike="noStrike" kern="0" cap="none" spc="0" normalizeH="0" baseline="0" noProof="0" dirty="0" err="1">
                <a:ln>
                  <a:noFill/>
                </a:ln>
                <a:solidFill>
                  <a:sysClr val="windowText" lastClr="000000"/>
                </a:solidFill>
                <a:effectLst/>
                <a:uLnTx/>
                <a:uFillTx/>
                <a:latin typeface="Times New Roman" pitchFamily="18" charset="0"/>
                <a:cs typeface="Times New Roman" pitchFamily="18" charset="0"/>
              </a:rPr>
              <a:t>ph</a:t>
            </a:r>
            <a:r>
              <a:rPr kumimoji="0" lang="ru-RU"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о</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t</a:t>
            </a:r>
            <a:r>
              <a:rPr kumimoji="0" lang="ru-RU"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о</a:t>
            </a:r>
            <a:r>
              <a:rPr kumimoji="0" lang="en-US" b="1"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rPr>
              <a:t>graphs:</a:t>
            </a:r>
          </a:p>
          <a:p>
            <a:pPr lvl="1">
              <a:defRPr/>
            </a:pPr>
            <a:r>
              <a:rPr kumimoji="0" lang="en-US" b="0" i="0" u="none" strike="noStrike" kern="0" cap="none" spc="0" normalizeH="0" baseline="0" noProof="0" dirty="0">
                <a:ln>
                  <a:noFill/>
                </a:ln>
                <a:solidFill>
                  <a:sysClr val="windowText" lastClr="000000"/>
                </a:solidFill>
                <a:effectLst/>
                <a:uLnTx/>
                <a:uFillTx/>
              </a:rPr>
              <a:t>· </a:t>
            </a:r>
            <a:r>
              <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rPr>
              <a:t>give a brief description of the photos (action, location</a:t>
            </a:r>
            <a:r>
              <a:rPr kumimoji="0" lang="en-US" b="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lvl="1">
              <a:defRPr/>
            </a:pPr>
            <a:r>
              <a:rPr kumimoji="0" lang="en-US" b="0" i="0" u="none" strike="noStrike" kern="0" cap="none" spc="0" normalizeH="0" baseline="0" noProof="0" dirty="0">
                <a:ln>
                  <a:noFill/>
                </a:ln>
                <a:solidFill>
                  <a:sysClr val="windowText" lastClr="000000"/>
                </a:solidFill>
                <a:effectLst/>
                <a:uLnTx/>
                <a:uFillTx/>
              </a:rPr>
              <a:t>· </a:t>
            </a:r>
            <a:r>
              <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rPr>
              <a:t>say what the pictures have in </a:t>
            </a:r>
            <a:r>
              <a:rPr kumimoji="0" lang="en-US" b="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common;</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lvl="1">
              <a:defRPr/>
            </a:pPr>
            <a:r>
              <a:rPr kumimoji="0" lang="en-US" b="0" i="0" u="none" strike="noStrike" kern="0" cap="none" spc="0" normalizeH="0" baseline="0" noProof="0" dirty="0">
                <a:ln>
                  <a:noFill/>
                </a:ln>
                <a:solidFill>
                  <a:sysClr val="windowText" lastClr="000000"/>
                </a:solidFill>
                <a:effectLst/>
                <a:uLnTx/>
                <a:uFillTx/>
              </a:rPr>
              <a:t>· </a:t>
            </a:r>
            <a:r>
              <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rPr>
              <a:t>say in what way the pictures are </a:t>
            </a:r>
            <a:r>
              <a:rPr kumimoji="0" lang="en-US" b="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different;</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lvl="1"/>
            <a:r>
              <a:rPr kumimoji="0" lang="en-US" b="0" i="0" u="none" strike="noStrike" kern="0" cap="none" spc="0" normalizeH="0" baseline="0" noProof="0" dirty="0">
                <a:ln>
                  <a:noFill/>
                </a:ln>
                <a:solidFill>
                  <a:sysClr val="windowText" lastClr="000000"/>
                </a:solidFill>
                <a:effectLst/>
                <a:uLnTx/>
                <a:uFillTx/>
              </a:rPr>
              <a:t>· </a:t>
            </a:r>
            <a:r>
              <a:rPr lang="en-US" kern="0" dirty="0" smtClean="0">
                <a:solidFill>
                  <a:sysClr val="windowText" lastClr="000000"/>
                </a:solidFill>
                <a:latin typeface="Times New Roman" pitchFamily="18" charset="0"/>
                <a:cs typeface="Times New Roman" pitchFamily="18" charset="0"/>
              </a:rPr>
              <a:t>s</a:t>
            </a:r>
            <a:r>
              <a:rPr lang="en-US" dirty="0" smtClean="0">
                <a:latin typeface="Times New Roman" pitchFamily="18" charset="0"/>
                <a:cs typeface="Times New Roman" pitchFamily="18" charset="0"/>
              </a:rPr>
              <a:t>ay which type of </a:t>
            </a:r>
            <a:r>
              <a:rPr lang="en-US" dirty="0" smtClean="0">
                <a:latin typeface="Times New Roman" pitchFamily="18" charset="0"/>
                <a:cs typeface="Times New Roman" pitchFamily="18" charset="0"/>
              </a:rPr>
              <a:t>the hobbies </a:t>
            </a:r>
            <a:r>
              <a:rPr lang="en-US" dirty="0" smtClean="0">
                <a:latin typeface="Times New Roman" pitchFamily="18" charset="0"/>
                <a:cs typeface="Times New Roman" pitchFamily="18" charset="0"/>
              </a:rPr>
              <a:t>presented in the pictures you’d prefer;</a:t>
            </a:r>
            <a:endParaRPr kumimoji="0" lang="en-US"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a:p>
            <a:pPr lvl="1">
              <a:defRPr/>
            </a:pPr>
            <a:r>
              <a:rPr kumimoji="0" lang="en-US" b="0" i="0" u="none" strike="noStrike" kern="0" cap="none" spc="0" normalizeH="0" baseline="0" noProof="0" dirty="0">
                <a:ln>
                  <a:noFill/>
                </a:ln>
                <a:solidFill>
                  <a:sysClr val="windowText" lastClr="000000"/>
                </a:solidFill>
                <a:effectLst/>
                <a:uLnTx/>
                <a:uFillTx/>
              </a:rPr>
              <a:t>· </a:t>
            </a:r>
            <a:r>
              <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rPr>
              <a:t>explain </a:t>
            </a:r>
            <a:r>
              <a:rPr kumimoji="0" lang="en-US" b="0"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why.</a:t>
            </a:r>
            <a:endParaRPr kumimoji="0" lang="en-US" b="0" i="0" u="none" strike="noStrike" kern="0" cap="none" spc="0" normalizeH="0" baseline="0" noProof="0" dirty="0">
              <a:ln>
                <a:noFill/>
              </a:ln>
              <a:solidFill>
                <a:sysClr val="windowText" lastClr="000000"/>
              </a:solidFill>
              <a:effectLst/>
              <a:uLnTx/>
              <a:uFillTx/>
              <a:latin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You will speak for not more than 2 minutes (12-15 sentences). You have </a:t>
            </a:r>
            <a:r>
              <a:rPr kumimoji="0" lang="en-US" sz="18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to talk </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continuously.</a:t>
            </a:r>
            <a:endParaRPr kumimoji="0" lang="ru-RU" sz="1800" b="0" i="0" u="none" strike="noStrike" kern="0" cap="none" spc="0" normalizeH="0" baseline="0" noProof="0" dirty="0">
              <a:ln>
                <a:noFill/>
              </a:ln>
              <a:solidFill>
                <a:sysClr val="windowText" lastClr="000000"/>
              </a:solidFill>
              <a:effectLst/>
              <a:uLnTx/>
              <a:uFillTx/>
            </a:endParaRPr>
          </a:p>
        </p:txBody>
      </p:sp>
      <p:sp>
        <p:nvSpPr>
          <p:cNvPr id="5" name="Кольцо 4"/>
          <p:cNvSpPr/>
          <p:nvPr/>
        </p:nvSpPr>
        <p:spPr>
          <a:xfrm>
            <a:off x="9659154" y="52449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Арка 5"/>
          <p:cNvSpPr/>
          <p:nvPr/>
        </p:nvSpPr>
        <p:spPr>
          <a:xfrm rot="5400000">
            <a:off x="9651641" y="508217"/>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9" name="TextBox 8"/>
          <p:cNvSpPr txBox="1"/>
          <p:nvPr/>
        </p:nvSpPr>
        <p:spPr>
          <a:xfrm>
            <a:off x="2576879" y="2860087"/>
            <a:ext cx="926216" cy="369332"/>
          </a:xfrm>
          <a:prstGeom prst="rect">
            <a:avLst/>
          </a:prstGeom>
          <a:noFill/>
        </p:spPr>
        <p:txBody>
          <a:bodyPr wrap="none" rtlCol="0">
            <a:spAutoFit/>
          </a:bodyPr>
          <a:lstStyle/>
          <a:p>
            <a:r>
              <a:rPr lang="en-US" b="1" dirty="0" smtClean="0"/>
              <a:t>Photo 1</a:t>
            </a:r>
            <a:endParaRPr lang="ru-RU" b="1" dirty="0"/>
          </a:p>
        </p:txBody>
      </p:sp>
      <p:sp>
        <p:nvSpPr>
          <p:cNvPr id="12" name="TextBox 11"/>
          <p:cNvSpPr txBox="1"/>
          <p:nvPr/>
        </p:nvSpPr>
        <p:spPr>
          <a:xfrm>
            <a:off x="7690129" y="2797697"/>
            <a:ext cx="926216" cy="369332"/>
          </a:xfrm>
          <a:prstGeom prst="rect">
            <a:avLst/>
          </a:prstGeom>
          <a:noFill/>
        </p:spPr>
        <p:txBody>
          <a:bodyPr wrap="none" rtlCol="0">
            <a:spAutoFit/>
          </a:bodyPr>
          <a:lstStyle/>
          <a:p>
            <a:r>
              <a:rPr lang="en-US" b="1" dirty="0" smtClean="0"/>
              <a:t>Photo 2</a:t>
            </a:r>
            <a:endParaRPr lang="ru-RU" b="1" dirty="0"/>
          </a:p>
        </p:txBody>
      </p:sp>
      <p:pic>
        <p:nvPicPr>
          <p:cNvPr id="10" name="Рисунок 9" descr="Вариант-7_Задание-4-1.jpg"/>
          <p:cNvPicPr>
            <a:picLocks noChangeAspect="1"/>
          </p:cNvPicPr>
          <p:nvPr/>
        </p:nvPicPr>
        <p:blipFill>
          <a:blip r:embed="rId2"/>
          <a:stretch>
            <a:fillRect/>
          </a:stretch>
        </p:blipFill>
        <p:spPr>
          <a:xfrm>
            <a:off x="945237" y="3208746"/>
            <a:ext cx="4510340" cy="3009041"/>
          </a:xfrm>
          <a:prstGeom prst="rect">
            <a:avLst/>
          </a:prstGeom>
          <a:ln>
            <a:noFill/>
          </a:ln>
          <a:effectLst>
            <a:outerShdw blurRad="292100" dist="139700" dir="2700000" algn="tl" rotWithShape="0">
              <a:srgbClr val="333333">
                <a:alpha val="65000"/>
              </a:srgbClr>
            </a:outerShdw>
          </a:effectLst>
        </p:spPr>
      </p:pic>
      <p:pic>
        <p:nvPicPr>
          <p:cNvPr id="11" name="Рисунок 10" descr="Вариант-7_Задание-4-2.jpg"/>
          <p:cNvPicPr>
            <a:picLocks noChangeAspect="1"/>
          </p:cNvPicPr>
          <p:nvPr/>
        </p:nvPicPr>
        <p:blipFill>
          <a:blip r:embed="rId3"/>
          <a:stretch>
            <a:fillRect/>
          </a:stretch>
        </p:blipFill>
        <p:spPr>
          <a:xfrm>
            <a:off x="5979560" y="3196523"/>
            <a:ext cx="4541179" cy="302961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404845346"/>
      </p:ext>
    </p:extLst>
  </p:cSld>
  <p:clrMapOvr>
    <a:masterClrMapping/>
  </p:clrMapOvr>
  <mc:AlternateContent xmlns:mc="http://schemas.openxmlformats.org/markup-compatibility/2006">
    <mc:Choice xmlns:p14="http://schemas.microsoft.com/office/powerpoint/2010/main" xmlns="" Requires="p14">
      <p:transition spd="slow" p14:dur="2000" advTm="90000"/>
    </mc:Choice>
    <mc:Fallback>
      <p:transition spd="slow"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59000"/>
                                        <p:tgtEl>
                                          <p:spTgt spid="5"/>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30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8297" y="567545"/>
            <a:ext cx="9475304" cy="2031325"/>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ru-RU" sz="1800" b="1" i="0" u="none" strike="noStrike" kern="0" cap="none" spc="0" normalizeH="0" baseline="0" noProof="0" dirty="0">
                <a:ln>
                  <a:noFill/>
                </a:ln>
                <a:solidFill>
                  <a:prstClr val="black"/>
                </a:solidFill>
                <a:effectLst/>
                <a:uLnTx/>
                <a:uFillTx/>
                <a:latin typeface="Times New Roman" panose="02020603050405020304" pitchFamily="18" charset="0"/>
              </a:rPr>
              <a:t>С</a:t>
            </a:r>
            <a:r>
              <a:rPr kumimoji="0" lang="en-US" sz="1400" b="1" i="0" u="none" strike="noStrike" kern="0" cap="none" spc="0" normalizeH="0" baseline="0" noProof="0" dirty="0" err="1">
                <a:ln>
                  <a:noFill/>
                </a:ln>
                <a:solidFill>
                  <a:prstClr val="black"/>
                </a:solidFill>
                <a:effectLst/>
                <a:uLnTx/>
                <a:uFillTx/>
                <a:latin typeface="Calibri,Bold"/>
              </a:rPr>
              <a:t>о</a:t>
            </a:r>
            <a:r>
              <a:rPr kumimoji="0" lang="en-US" sz="1800" b="1" i="0" u="none" strike="noStrike" kern="0" cap="none" spc="0" normalizeH="0" baseline="0" noProof="0" dirty="0" err="1">
                <a:ln>
                  <a:noFill/>
                </a:ln>
                <a:solidFill>
                  <a:prstClr val="black"/>
                </a:solidFill>
                <a:effectLst/>
                <a:uLnTx/>
                <a:uFillTx/>
                <a:latin typeface="Times New Roman" panose="02020603050405020304" pitchFamily="18" charset="0"/>
              </a:rPr>
              <a:t>mpare</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 and</a:t>
            </a:r>
            <a:r>
              <a:rPr kumimoji="0" lang="ru-RU" sz="1800" b="1" i="0" u="none" strike="noStrike" kern="0" cap="none" spc="0" normalizeH="0" baseline="0" noProof="0" dirty="0">
                <a:ln>
                  <a:noFill/>
                </a:ln>
                <a:solidFill>
                  <a:prstClr val="black"/>
                </a:solidFill>
                <a:effectLst/>
                <a:uLnTx/>
                <a:uFillTx/>
                <a:latin typeface="Times New Roman" panose="02020603050405020304" pitchFamily="18" charset="0"/>
              </a:rPr>
              <a:t> </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c</a:t>
            </a:r>
            <a:r>
              <a:rPr kumimoji="0" lang="ru-RU" sz="1400" b="1" i="0" u="none" strike="noStrike" kern="0" cap="none" spc="0" normalizeH="0" baseline="0" noProof="0" dirty="0">
                <a:ln>
                  <a:noFill/>
                </a:ln>
                <a:solidFill>
                  <a:prstClr val="black"/>
                </a:solidFill>
                <a:effectLst/>
                <a:uLnTx/>
                <a:uFillTx/>
                <a:latin typeface="Calibri,Bold"/>
              </a:rPr>
              <a:t>о</a:t>
            </a:r>
            <a:r>
              <a:rPr kumimoji="0" lang="en-US" sz="1800" b="1" i="0" u="none" strike="noStrike" kern="0" cap="none" spc="0" normalizeH="0" baseline="0" noProof="0" dirty="0" err="1">
                <a:ln>
                  <a:noFill/>
                </a:ln>
                <a:solidFill>
                  <a:prstClr val="black"/>
                </a:solidFill>
                <a:effectLst/>
                <a:uLnTx/>
                <a:uFillTx/>
                <a:latin typeface="Times New Roman" panose="02020603050405020304" pitchFamily="18" charset="0"/>
              </a:rPr>
              <a:t>ntrast</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 the </a:t>
            </a:r>
            <a:r>
              <a:rPr kumimoji="0" lang="en-US" sz="1800" b="1" i="0" u="none" strike="noStrike" kern="0" cap="none" spc="0" normalizeH="0" baseline="0" noProof="0" dirty="0" err="1">
                <a:ln>
                  <a:noFill/>
                </a:ln>
                <a:solidFill>
                  <a:prstClr val="black"/>
                </a:solidFill>
                <a:effectLst/>
                <a:uLnTx/>
                <a:uFillTx/>
                <a:latin typeface="Times New Roman" panose="02020603050405020304" pitchFamily="18" charset="0"/>
              </a:rPr>
              <a:t>ph</a:t>
            </a:r>
            <a:r>
              <a:rPr kumimoji="0" lang="ru-RU" sz="1400" b="1" i="0" u="none" strike="noStrike" kern="0" cap="none" spc="0" normalizeH="0" baseline="0" noProof="0" dirty="0">
                <a:ln>
                  <a:noFill/>
                </a:ln>
                <a:solidFill>
                  <a:prstClr val="black"/>
                </a:solidFill>
                <a:effectLst/>
                <a:uLnTx/>
                <a:uFillTx/>
                <a:latin typeface="Cambria,Bold"/>
              </a:rPr>
              <a:t>о</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t</a:t>
            </a:r>
            <a:r>
              <a:rPr kumimoji="0" lang="ru-RU" sz="1400" b="1" i="0" u="none" strike="noStrike" kern="0" cap="none" spc="0" normalizeH="0" baseline="0" noProof="0" dirty="0">
                <a:ln>
                  <a:noFill/>
                </a:ln>
                <a:solidFill>
                  <a:prstClr val="black"/>
                </a:solidFill>
                <a:effectLst/>
                <a:uLnTx/>
                <a:uFillTx/>
                <a:latin typeface="Calibri,Bold"/>
              </a:rPr>
              <a:t>о</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graphs:</a:t>
            </a:r>
          </a:p>
          <a:p>
            <a:pPr lvl="1">
              <a:defRPr/>
            </a:pPr>
            <a:r>
              <a:rPr kumimoji="0" lang="en-US" b="0" i="0" u="none" strike="noStrike" kern="0" cap="none" spc="0" normalizeH="0" baseline="0" noProof="0" dirty="0">
                <a:ln>
                  <a:noFill/>
                </a:ln>
                <a:solidFill>
                  <a:prstClr val="black"/>
                </a:solidFill>
                <a:effectLst/>
                <a:uLnTx/>
                <a:uFillTx/>
              </a:rPr>
              <a:t>· </a:t>
            </a:r>
            <a:r>
              <a:rPr kumimoji="0" lang="en-US" b="0" i="0" u="none" strike="noStrike" kern="0" cap="none" spc="0" normalizeH="0" baseline="0" noProof="0" dirty="0">
                <a:ln>
                  <a:noFill/>
                </a:ln>
                <a:solidFill>
                  <a:prstClr val="black"/>
                </a:solidFill>
                <a:effectLst/>
                <a:uLnTx/>
                <a:uFillTx/>
                <a:latin typeface="Times New Roman" panose="02020603050405020304" pitchFamily="18" charset="0"/>
              </a:rPr>
              <a:t>give a brief description of the photos (action, location</a:t>
            </a:r>
            <a:r>
              <a:rPr kumimoji="0" lang="en-US" b="0" i="0" u="none" strike="noStrike" kern="0" cap="none" spc="0" normalizeH="0" baseline="0" noProof="0" dirty="0" smtClean="0">
                <a:ln>
                  <a:noFill/>
                </a:ln>
                <a:solidFill>
                  <a:prstClr val="black"/>
                </a:solidFill>
                <a:effectLst/>
                <a:uLnTx/>
                <a:uFillTx/>
                <a:latin typeface="Times New Roman" panose="02020603050405020304" pitchFamily="18" charset="0"/>
              </a:rPr>
              <a:t>);</a:t>
            </a:r>
            <a:endParaRPr kumimoji="0" lang="en-US" b="0" i="0" u="none" strike="noStrike" kern="0" cap="none" spc="0" normalizeH="0" baseline="0" noProof="0" dirty="0">
              <a:ln>
                <a:noFill/>
              </a:ln>
              <a:solidFill>
                <a:prstClr val="black"/>
              </a:solidFill>
              <a:effectLst/>
              <a:uLnTx/>
              <a:uFillTx/>
              <a:latin typeface="Times New Roman" panose="02020603050405020304" pitchFamily="18" charset="0"/>
            </a:endParaRPr>
          </a:p>
          <a:p>
            <a:pPr lvl="1">
              <a:defRPr/>
            </a:pPr>
            <a:r>
              <a:rPr kumimoji="0" lang="en-US" b="0" i="0" u="none" strike="noStrike" kern="0" cap="none" spc="0" normalizeH="0" baseline="0" noProof="0" dirty="0">
                <a:ln>
                  <a:noFill/>
                </a:ln>
                <a:solidFill>
                  <a:prstClr val="black"/>
                </a:solidFill>
                <a:effectLst/>
                <a:uLnTx/>
                <a:uFillTx/>
              </a:rPr>
              <a:t>· </a:t>
            </a:r>
            <a:r>
              <a:rPr kumimoji="0" lang="en-US" b="0" i="0" u="none" strike="noStrike" kern="0" cap="none" spc="0" normalizeH="0" baseline="0" noProof="0" dirty="0">
                <a:ln>
                  <a:noFill/>
                </a:ln>
                <a:solidFill>
                  <a:prstClr val="black"/>
                </a:solidFill>
                <a:effectLst/>
                <a:uLnTx/>
                <a:uFillTx/>
                <a:latin typeface="Times New Roman" panose="02020603050405020304" pitchFamily="18" charset="0"/>
              </a:rPr>
              <a:t>say what the pictures have in </a:t>
            </a:r>
            <a:r>
              <a:rPr kumimoji="0" lang="en-US" b="0" i="0" u="none" strike="noStrike" kern="0" cap="none" spc="0" normalizeH="0" baseline="0" noProof="0" dirty="0" smtClean="0">
                <a:ln>
                  <a:noFill/>
                </a:ln>
                <a:solidFill>
                  <a:prstClr val="black"/>
                </a:solidFill>
                <a:effectLst/>
                <a:uLnTx/>
                <a:uFillTx/>
                <a:latin typeface="Times New Roman" panose="02020603050405020304" pitchFamily="18" charset="0"/>
              </a:rPr>
              <a:t>common;</a:t>
            </a:r>
            <a:endParaRPr kumimoji="0" lang="en-US" b="0" i="0" u="none" strike="noStrike" kern="0" cap="none" spc="0" normalizeH="0" baseline="0" noProof="0" dirty="0">
              <a:ln>
                <a:noFill/>
              </a:ln>
              <a:solidFill>
                <a:prstClr val="black"/>
              </a:solidFill>
              <a:effectLst/>
              <a:uLnTx/>
              <a:uFillTx/>
              <a:latin typeface="Times New Roman" panose="02020603050405020304" pitchFamily="18" charset="0"/>
            </a:endParaRPr>
          </a:p>
          <a:p>
            <a:pPr lvl="1">
              <a:defRPr/>
            </a:pPr>
            <a:r>
              <a:rPr kumimoji="0" lang="en-US" b="0" i="0" u="none" strike="noStrike" kern="0" cap="none" spc="0" normalizeH="0" baseline="0" noProof="0" dirty="0">
                <a:ln>
                  <a:noFill/>
                </a:ln>
                <a:solidFill>
                  <a:prstClr val="black"/>
                </a:solidFill>
                <a:effectLst/>
                <a:uLnTx/>
                <a:uFillTx/>
              </a:rPr>
              <a:t>· </a:t>
            </a:r>
            <a:r>
              <a:rPr kumimoji="0" lang="en-US" b="0" i="0" u="none" strike="noStrike" kern="0" cap="none" spc="0" normalizeH="0" baseline="0" noProof="0" dirty="0">
                <a:ln>
                  <a:noFill/>
                </a:ln>
                <a:solidFill>
                  <a:prstClr val="black"/>
                </a:solidFill>
                <a:effectLst/>
                <a:uLnTx/>
                <a:uFillTx/>
                <a:latin typeface="Times New Roman" panose="02020603050405020304" pitchFamily="18" charset="0"/>
              </a:rPr>
              <a:t>say in what way the pictures are </a:t>
            </a:r>
            <a:r>
              <a:rPr kumimoji="0" lang="en-US" b="0" i="0" u="none" strike="noStrike" kern="0" cap="none" spc="0" normalizeH="0" baseline="0" noProof="0" dirty="0" smtClean="0">
                <a:ln>
                  <a:noFill/>
                </a:ln>
                <a:solidFill>
                  <a:prstClr val="black"/>
                </a:solidFill>
                <a:effectLst/>
                <a:uLnTx/>
                <a:uFillTx/>
                <a:latin typeface="Times New Roman" panose="02020603050405020304" pitchFamily="18" charset="0"/>
              </a:rPr>
              <a:t>different;</a:t>
            </a:r>
            <a:endParaRPr kumimoji="0" lang="en-US" b="0" i="0" u="none" strike="noStrike" kern="0" cap="none" spc="0" normalizeH="0" baseline="0" noProof="0" dirty="0">
              <a:ln>
                <a:noFill/>
              </a:ln>
              <a:solidFill>
                <a:prstClr val="black"/>
              </a:solidFill>
              <a:effectLst/>
              <a:uLnTx/>
              <a:uFillTx/>
              <a:latin typeface="Times New Roman" panose="02020603050405020304" pitchFamily="18" charset="0"/>
            </a:endParaRPr>
          </a:p>
          <a:p>
            <a:pPr lvl="1"/>
            <a:r>
              <a:rPr kumimoji="0" lang="en-US" b="0" i="0" u="none" strike="noStrike" kern="0" cap="none" spc="0" normalizeH="0" baseline="0" noProof="0" dirty="0">
                <a:ln>
                  <a:noFill/>
                </a:ln>
                <a:solidFill>
                  <a:prstClr val="black"/>
                </a:solidFill>
                <a:effectLst/>
                <a:uLnTx/>
                <a:uFillTx/>
              </a:rPr>
              <a:t>· </a:t>
            </a:r>
            <a:r>
              <a:rPr lang="en-US" kern="0" dirty="0" smtClean="0">
                <a:solidFill>
                  <a:sysClr val="windowText" lastClr="000000"/>
                </a:solidFill>
                <a:latin typeface="Times New Roman" pitchFamily="18" charset="0"/>
                <a:cs typeface="Times New Roman" pitchFamily="18" charset="0"/>
              </a:rPr>
              <a:t>s</a:t>
            </a:r>
            <a:r>
              <a:rPr lang="en-US" dirty="0" smtClean="0">
                <a:latin typeface="Times New Roman" pitchFamily="18" charset="0"/>
                <a:cs typeface="Times New Roman" pitchFamily="18" charset="0"/>
              </a:rPr>
              <a:t>ay which type of </a:t>
            </a:r>
            <a:r>
              <a:rPr lang="en-US" dirty="0" smtClean="0">
                <a:latin typeface="Times New Roman" pitchFamily="18" charset="0"/>
                <a:cs typeface="Times New Roman" pitchFamily="18" charset="0"/>
              </a:rPr>
              <a:t>the hobbies </a:t>
            </a:r>
            <a:r>
              <a:rPr lang="en-US" dirty="0" smtClean="0">
                <a:latin typeface="Times New Roman" pitchFamily="18" charset="0"/>
                <a:cs typeface="Times New Roman" pitchFamily="18" charset="0"/>
              </a:rPr>
              <a:t>presented in the pictures you’d prefer;</a:t>
            </a:r>
            <a:endParaRPr lang="en-US" kern="0" dirty="0">
              <a:solidFill>
                <a:sysClr val="windowText" lastClr="000000"/>
              </a:solidFill>
              <a:latin typeface="Times New Roman" panose="02020603050405020304" pitchFamily="18" charset="0"/>
            </a:endParaRPr>
          </a:p>
          <a:p>
            <a:pPr lvl="1">
              <a:defRPr/>
            </a:pPr>
            <a:r>
              <a:rPr kumimoji="0" lang="en-US" b="0" i="0" u="none" strike="noStrike" kern="0" cap="none" spc="0" normalizeH="0" baseline="0" noProof="0" dirty="0" smtClean="0">
                <a:ln>
                  <a:noFill/>
                </a:ln>
                <a:solidFill>
                  <a:prstClr val="black"/>
                </a:solidFill>
                <a:effectLst/>
                <a:uLnTx/>
                <a:uFillTx/>
              </a:rPr>
              <a:t>· </a:t>
            </a:r>
            <a:r>
              <a:rPr kumimoji="0" lang="en-US" b="0" i="0" u="none" strike="noStrike" kern="0" cap="none" spc="0" normalizeH="0" baseline="0" noProof="0" dirty="0">
                <a:ln>
                  <a:noFill/>
                </a:ln>
                <a:solidFill>
                  <a:prstClr val="black"/>
                </a:solidFill>
                <a:effectLst/>
                <a:uLnTx/>
                <a:uFillTx/>
                <a:latin typeface="Times New Roman" panose="02020603050405020304" pitchFamily="18" charset="0"/>
              </a:rPr>
              <a:t>explain </a:t>
            </a:r>
            <a:r>
              <a:rPr kumimoji="0" lang="en-US" b="0" i="0" u="none" strike="noStrike" kern="0" cap="none" spc="0" normalizeH="0" baseline="0" noProof="0" dirty="0" smtClean="0">
                <a:ln>
                  <a:noFill/>
                </a:ln>
                <a:solidFill>
                  <a:prstClr val="black"/>
                </a:solidFill>
                <a:effectLst/>
                <a:uLnTx/>
                <a:uFillTx/>
                <a:latin typeface="Times New Roman" panose="02020603050405020304" pitchFamily="18" charset="0"/>
              </a:rPr>
              <a:t>why.</a:t>
            </a:r>
            <a:endParaRPr kumimoji="0" lang="en-US" b="0" i="0" u="none" strike="noStrike" kern="0" cap="none" spc="0" normalizeH="0" baseline="0" noProof="0" dirty="0">
              <a:ln>
                <a:noFill/>
              </a:ln>
              <a:solidFill>
                <a:prstClr val="black"/>
              </a:solidFill>
              <a:effectLst/>
              <a:uLnTx/>
              <a:uFillTx/>
              <a:latin typeface="Times New Roman" panose="02020603050405020304" pitchFamily="18" charset="0"/>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You will speak for not more than 2 minutes (12-15 sentences). You have </a:t>
            </a:r>
            <a:r>
              <a:rPr kumimoji="0" lang="en-US" sz="1800" b="1" i="0" u="none" strike="noStrike" kern="0" cap="none" spc="0" normalizeH="0" baseline="0" noProof="0" dirty="0" smtClean="0">
                <a:ln>
                  <a:noFill/>
                </a:ln>
                <a:solidFill>
                  <a:prstClr val="black"/>
                </a:solidFill>
                <a:effectLst/>
                <a:uLnTx/>
                <a:uFillTx/>
                <a:latin typeface="Times New Roman" panose="02020603050405020304" pitchFamily="18" charset="0"/>
              </a:rPr>
              <a:t>to talk </a:t>
            </a:r>
            <a:r>
              <a:rPr kumimoji="0" lang="en-US" sz="1800" b="1" i="0" u="none" strike="noStrike" kern="0" cap="none" spc="0" normalizeH="0" baseline="0" noProof="0" dirty="0">
                <a:ln>
                  <a:noFill/>
                </a:ln>
                <a:solidFill>
                  <a:prstClr val="black"/>
                </a:solidFill>
                <a:effectLst/>
                <a:uLnTx/>
                <a:uFillTx/>
                <a:latin typeface="Times New Roman" panose="02020603050405020304" pitchFamily="18" charset="0"/>
              </a:rPr>
              <a:t>continuously.</a:t>
            </a:r>
            <a:endParaRPr kumimoji="0" lang="ru-RU" sz="1800" b="0" i="0" u="none" strike="noStrike" kern="0" cap="none" spc="0" normalizeH="0" baseline="0" noProof="0" dirty="0">
              <a:ln>
                <a:noFill/>
              </a:ln>
              <a:solidFill>
                <a:prstClr val="black"/>
              </a:solidFill>
              <a:effectLst/>
              <a:uLnTx/>
              <a:uFillTx/>
            </a:endParaRPr>
          </a:p>
        </p:txBody>
      </p:sp>
      <p:sp>
        <p:nvSpPr>
          <p:cNvPr id="6" name="Кольцо 5"/>
          <p:cNvSpPr/>
          <p:nvPr/>
        </p:nvSpPr>
        <p:spPr>
          <a:xfrm>
            <a:off x="10037273" y="220187"/>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7" name="Кольцо 6"/>
          <p:cNvSpPr/>
          <p:nvPr/>
        </p:nvSpPr>
        <p:spPr>
          <a:xfrm>
            <a:off x="10037273" y="220186"/>
            <a:ext cx="1588395" cy="1609501"/>
          </a:xfrm>
          <a:prstGeom prst="donut">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1" name="TextBox 10"/>
          <p:cNvSpPr txBox="1"/>
          <p:nvPr/>
        </p:nvSpPr>
        <p:spPr>
          <a:xfrm>
            <a:off x="2721015" y="2759283"/>
            <a:ext cx="926216" cy="369332"/>
          </a:xfrm>
          <a:prstGeom prst="rect">
            <a:avLst/>
          </a:prstGeom>
          <a:noFill/>
        </p:spPr>
        <p:txBody>
          <a:bodyPr wrap="none" rtlCol="0">
            <a:spAutoFit/>
          </a:bodyPr>
          <a:lstStyle/>
          <a:p>
            <a:r>
              <a:rPr lang="en-US" b="1" dirty="0" smtClean="0"/>
              <a:t>Photo 1</a:t>
            </a:r>
            <a:endParaRPr lang="ru-RU" b="1" dirty="0"/>
          </a:p>
        </p:txBody>
      </p:sp>
      <p:sp>
        <p:nvSpPr>
          <p:cNvPr id="12" name="TextBox 11"/>
          <p:cNvSpPr txBox="1"/>
          <p:nvPr/>
        </p:nvSpPr>
        <p:spPr>
          <a:xfrm>
            <a:off x="7665417" y="2734416"/>
            <a:ext cx="926216" cy="369332"/>
          </a:xfrm>
          <a:prstGeom prst="rect">
            <a:avLst/>
          </a:prstGeom>
          <a:noFill/>
        </p:spPr>
        <p:txBody>
          <a:bodyPr wrap="none" rtlCol="0">
            <a:spAutoFit/>
          </a:bodyPr>
          <a:lstStyle/>
          <a:p>
            <a:r>
              <a:rPr lang="en-US" b="1" dirty="0" smtClean="0"/>
              <a:t>Photo 2</a:t>
            </a:r>
            <a:endParaRPr lang="ru-RU" b="1" dirty="0"/>
          </a:p>
        </p:txBody>
      </p:sp>
      <p:pic>
        <p:nvPicPr>
          <p:cNvPr id="9" name="Рисунок 8" descr="Вариант-7_Задание-4-1.jpg"/>
          <p:cNvPicPr>
            <a:picLocks noChangeAspect="1"/>
          </p:cNvPicPr>
          <p:nvPr/>
        </p:nvPicPr>
        <p:blipFill>
          <a:blip r:embed="rId2"/>
          <a:stretch>
            <a:fillRect/>
          </a:stretch>
        </p:blipFill>
        <p:spPr>
          <a:xfrm>
            <a:off x="945237" y="3208746"/>
            <a:ext cx="4510340" cy="3009041"/>
          </a:xfrm>
          <a:prstGeom prst="rect">
            <a:avLst/>
          </a:prstGeom>
          <a:ln>
            <a:noFill/>
          </a:ln>
          <a:effectLst>
            <a:outerShdw blurRad="292100" dist="139700" dir="2700000" algn="tl" rotWithShape="0">
              <a:srgbClr val="333333">
                <a:alpha val="65000"/>
              </a:srgbClr>
            </a:outerShdw>
          </a:effectLst>
        </p:spPr>
      </p:pic>
      <p:pic>
        <p:nvPicPr>
          <p:cNvPr id="10" name="Рисунок 9" descr="Вариант-7_Задание-4-2.jpg"/>
          <p:cNvPicPr>
            <a:picLocks noChangeAspect="1"/>
          </p:cNvPicPr>
          <p:nvPr/>
        </p:nvPicPr>
        <p:blipFill>
          <a:blip r:embed="rId3"/>
          <a:stretch>
            <a:fillRect/>
          </a:stretch>
        </p:blipFill>
        <p:spPr>
          <a:xfrm>
            <a:off x="5979560" y="3196523"/>
            <a:ext cx="4541179" cy="302961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654828287"/>
      </p:ext>
    </p:extLst>
  </p:cSld>
  <p:clrMapOvr>
    <a:masterClrMapping/>
  </p:clrMapOvr>
  <mc:AlternateContent xmlns:mc="http://schemas.openxmlformats.org/markup-compatibility/2006">
    <mc:Choice xmlns:p14="http://schemas.microsoft.com/office/powerpoint/2010/main" xmlns="" Requires="p14">
      <p:transition spd="slow" p14:dur="2000" advTm="120000"/>
    </mc:Choice>
    <mc:Fallback>
      <p:transition spd="slow" advTm="1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59000"/>
                                        <p:tgtEl>
                                          <p:spTgt spid="6"/>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heel(1)">
                                      <p:cBhvr>
                                        <p:cTn id="11" dur="59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415576" y="2967335"/>
            <a:ext cx="7360862" cy="923330"/>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5400" b="0" i="0" u="none" strike="noStrike" kern="0" cap="none" spc="0" normalizeH="0" baseline="0" noProof="0" dirty="0">
                <a:ln w="0"/>
                <a:solidFill>
                  <a:sysClr val="windowText" lastClr="000000"/>
                </a:solidFill>
                <a:effectLst>
                  <a:outerShdw blurRad="38100" dist="19050" dir="2700000" algn="tl" rotWithShape="0">
                    <a:schemeClr val="dk1">
                      <a:alpha val="40000"/>
                    </a:schemeClr>
                  </a:outerShdw>
                </a:effectLst>
                <a:uLnTx/>
                <a:uFillTx/>
              </a:rPr>
              <a:t>This is the end of the task</a:t>
            </a:r>
            <a:endParaRPr kumimoji="0" lang="ru-RU" sz="5400" b="0" i="0" u="none" strike="noStrike" kern="0" cap="none" spc="0" normalizeH="0" baseline="0" noProof="0" dirty="0">
              <a:ln w="0"/>
              <a:solidFill>
                <a:schemeClr val="tx1"/>
              </a:solidFill>
              <a:effectLst>
                <a:outerShdw blurRad="38100" dist="19050" dir="2700000" algn="tl" rotWithShape="0">
                  <a:schemeClr val="dk1">
                    <a:alpha val="40000"/>
                  </a:schemeClr>
                </a:outerShdw>
              </a:effectLst>
              <a:uLnTx/>
              <a:uFillTx/>
            </a:endParaRPr>
          </a:p>
        </p:txBody>
      </p:sp>
    </p:spTree>
    <p:extLst>
      <p:ext uri="{BB962C8B-B14F-4D97-AF65-F5344CB8AC3E}">
        <p14:creationId xmlns:p14="http://schemas.microsoft.com/office/powerpoint/2010/main" xmlns="" val="4230948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3587" y="2365583"/>
            <a:ext cx="11207034" cy="3477875"/>
          </a:xfrm>
          <a:prstGeom prst="rect">
            <a:avLst/>
          </a:prstGeom>
        </p:spPr>
        <p:txBody>
          <a:bodyPr wrap="square">
            <a:spAutoFit/>
          </a:bodyPr>
          <a:lstStyle/>
          <a:p>
            <a:pPr algn="just"/>
            <a:r>
              <a:rPr lang="en-US" sz="2000" dirty="0" smtClean="0"/>
              <a:t> </a:t>
            </a:r>
            <a:r>
              <a:rPr lang="en-US" sz="2000" dirty="0" smtClean="0"/>
              <a:t> </a:t>
            </a:r>
            <a:r>
              <a:rPr lang="en-US" sz="2000" dirty="0" smtClean="0"/>
              <a:t>   Have </a:t>
            </a:r>
            <a:r>
              <a:rPr lang="en-US" sz="2000" dirty="0" smtClean="0"/>
              <a:t>you ever been to Kenya? Even if not, chances are you know what it looks like. A lot of people are familiar with Kenya's savanna from movies, TV shows, books, and commercials. It's the exact landscape many of us imagine when we think of Africa. Millions of people go to Kenya every year wishing to experience African wildlife. They mainly visit Kenya's savannas, but the country's ecosystems also include deserts, swamps, mountains, and forests.</a:t>
            </a:r>
            <a:endParaRPr lang="ru-RU" sz="2000" dirty="0" smtClean="0"/>
          </a:p>
          <a:p>
            <a:pPr algn="just"/>
            <a:r>
              <a:rPr lang="en-US" sz="2000" dirty="0" smtClean="0"/>
              <a:t>     Kenya </a:t>
            </a:r>
            <a:r>
              <a:rPr lang="en-US" sz="2000" dirty="0" smtClean="0"/>
              <a:t>is located between the Indian Ocean and Lake Victoria which has allowed people from all over Africa and the Middle East to travel and trade across it for centuries. This has created a varied culture with many ethnic groups and languages. There are more than 40 ethnicities living in Kenya with more than 60 languages spoken. Every second person there speaks at least two African languages. One more interesting fact: scientists believe that humans originated in Northern Kenya and Tanzania. The bones of one of the earliest human ancestors ever found were discovered in Kenya</a:t>
            </a:r>
            <a:r>
              <a:rPr lang="en-US" sz="2000" dirty="0" smtClean="0"/>
              <a:t>.</a:t>
            </a:r>
            <a:r>
              <a:rPr lang="en-US" sz="2000" dirty="0" smtClean="0"/>
              <a:t> </a:t>
            </a:r>
            <a:endParaRPr lang="ru-RU" sz="2000" dirty="0"/>
          </a:p>
        </p:txBody>
      </p:sp>
      <p:sp>
        <p:nvSpPr>
          <p:cNvPr id="3" name="Прямоугольник 2"/>
          <p:cNvSpPr/>
          <p:nvPr/>
        </p:nvSpPr>
        <p:spPr>
          <a:xfrm>
            <a:off x="433588" y="111187"/>
            <a:ext cx="8027831" cy="147732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Task 1.</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Imagine that you are preparing a project with your friend. You have found some</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interesting material for the presentation and you want to read this text to your</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friend. You have 1.5 minutes to read the text silently, then be ready to read it out</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ysClr val="windowText" lastClr="000000"/>
                </a:solidFill>
                <a:effectLst/>
                <a:uLnTx/>
                <a:uFillTx/>
                <a:latin typeface="Times New Roman" panose="02020603050405020304" pitchFamily="18" charset="0"/>
              </a:rPr>
              <a:t>aloud. You will not have more than 1.5 minutes to read it.</a:t>
            </a:r>
            <a:endParaRPr kumimoji="0" lang="ru-RU" sz="1800" b="0" i="0" u="none" strike="noStrike" kern="0" cap="none" spc="0" normalizeH="0" baseline="0" noProof="0" dirty="0">
              <a:ln>
                <a:noFill/>
              </a:ln>
              <a:solidFill>
                <a:sysClr val="windowText" lastClr="000000"/>
              </a:solidFill>
              <a:effectLst/>
              <a:uLnTx/>
              <a:uFillTx/>
            </a:endParaRPr>
          </a:p>
        </p:txBody>
      </p:sp>
      <p:sp>
        <p:nvSpPr>
          <p:cNvPr id="4" name="Кольцо 3"/>
          <p:cNvSpPr/>
          <p:nvPr/>
        </p:nvSpPr>
        <p:spPr>
          <a:xfrm>
            <a:off x="9659154" y="52449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Арка 5"/>
          <p:cNvSpPr/>
          <p:nvPr/>
        </p:nvSpPr>
        <p:spPr>
          <a:xfrm rot="5400000">
            <a:off x="9651641" y="508217"/>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Tree>
    <p:extLst>
      <p:ext uri="{BB962C8B-B14F-4D97-AF65-F5344CB8AC3E}">
        <p14:creationId xmlns:p14="http://schemas.microsoft.com/office/powerpoint/2010/main" xmlns="" val="3636784868"/>
      </p:ext>
    </p:extLst>
  </p:cSld>
  <p:clrMapOvr>
    <a:masterClrMapping/>
  </p:clrMapOvr>
  <mc:AlternateContent xmlns:mc="http://schemas.openxmlformats.org/markup-compatibility/2006">
    <mc:Choice xmlns:p14="http://schemas.microsoft.com/office/powerpoint/2010/main" xmlns="" Requires="p14">
      <p:transition spd="slow" p14:dur="2000" advTm="90000"/>
    </mc:Choice>
    <mc:Fallback>
      <p:transition spd="slow"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59000"/>
                                        <p:tgtEl>
                                          <p:spTgt spid="4"/>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30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2806" y="1137629"/>
            <a:ext cx="10155738" cy="5262979"/>
          </a:xfrm>
          <a:prstGeom prst="rect">
            <a:avLst/>
          </a:prstGeom>
        </p:spPr>
        <p:txBody>
          <a:bodyPr wrap="square">
            <a:spAutoFit/>
          </a:bodyPr>
          <a:lstStyle/>
          <a:p>
            <a:pPr algn="just"/>
            <a:r>
              <a:rPr lang="en-US" sz="2400" dirty="0" smtClean="0"/>
              <a:t> </a:t>
            </a:r>
            <a:r>
              <a:rPr lang="en-US" sz="2400" b="1" dirty="0" smtClean="0"/>
              <a:t>  Have </a:t>
            </a:r>
            <a:r>
              <a:rPr lang="en-US" sz="2400" b="1" dirty="0" smtClean="0"/>
              <a:t>you ever been to Kenya? Even if not, chances are you know what it looks like. A lot of people are familiar with Kenya's savanna from movies, TV shows, books, and commercials. It's the exact landscape many of us imagine when we think of Africa. Millions of people go to Kenya every year wishing to experience African wildlife. They mainly visit Kenya's savannas, but the country's ecosystems also include deserts, swamps, mountains, and forests.</a:t>
            </a:r>
            <a:endParaRPr lang="ru-RU" sz="2400" b="1" dirty="0" smtClean="0"/>
          </a:p>
          <a:p>
            <a:pPr algn="just"/>
            <a:r>
              <a:rPr lang="en-US" sz="2400" b="1" dirty="0" smtClean="0"/>
              <a:t>     Kenya </a:t>
            </a:r>
            <a:r>
              <a:rPr lang="en-US" sz="2400" b="1" dirty="0" smtClean="0"/>
              <a:t>is located between the Indian Ocean and Lake Victoria which has allowed people from all over Africa and the Middle East to travel and trade across it for centuries. This has created a varied culture with many ethnic groups and languages. There are more than 40 ethnicities living in Kenya with more than 60 languages spoken. Every second person there speaks at least two African languages. One more interesting fact: scientists believe that humans originated in Northern Kenya and Tanzania. The bones of one of the earliest human ancestors ever found were discovered in Kenya</a:t>
            </a:r>
            <a:r>
              <a:rPr lang="en-US" sz="2400" b="1" dirty="0" smtClean="0"/>
              <a:t>.</a:t>
            </a:r>
            <a:r>
              <a:rPr lang="en-US" sz="2400" b="1" dirty="0" smtClean="0"/>
              <a:t> </a:t>
            </a:r>
            <a:endParaRPr lang="ru-RU" sz="2400" b="1" dirty="0"/>
          </a:p>
        </p:txBody>
      </p:sp>
      <p:sp>
        <p:nvSpPr>
          <p:cNvPr id="3" name="Кольцо 2"/>
          <p:cNvSpPr/>
          <p:nvPr/>
        </p:nvSpPr>
        <p:spPr>
          <a:xfrm>
            <a:off x="10457644" y="279796"/>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5" name="Арка 4"/>
          <p:cNvSpPr/>
          <p:nvPr/>
        </p:nvSpPr>
        <p:spPr>
          <a:xfrm rot="5400000">
            <a:off x="10450131" y="263518"/>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Tree>
    <p:extLst>
      <p:ext uri="{BB962C8B-B14F-4D97-AF65-F5344CB8AC3E}">
        <p14:creationId xmlns:p14="http://schemas.microsoft.com/office/powerpoint/2010/main" xmlns="" val="958042487"/>
      </p:ext>
    </p:extLst>
  </p:cSld>
  <p:clrMapOvr>
    <a:masterClrMapping/>
  </p:clrMapOvr>
  <mc:AlternateContent xmlns:mc="http://schemas.openxmlformats.org/markup-compatibility/2006">
    <mc:Choice xmlns:p14="http://schemas.microsoft.com/office/powerpoint/2010/main" xmlns="" Requires="p14">
      <p:transition spd="slow" p14:dur="2000" advClick="0" advTm="90000"/>
    </mc:Choice>
    <mc:Fallback>
      <p:transition spd="slow" advClick="0"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59000"/>
                                        <p:tgtEl>
                                          <p:spTgt spid="3"/>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heel(1)">
                                      <p:cBhvr>
                                        <p:cTn id="11" dur="30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837127" y="166283"/>
            <a:ext cx="3395160" cy="369332"/>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Task 2. Study the advertisement.</a:t>
            </a:r>
            <a:endParaRPr kumimoji="0" lang="ru-RU" sz="1800" b="0" i="0" u="none" strike="noStrike" kern="0" cap="none" spc="0" normalizeH="0" baseline="0" noProof="0" dirty="0">
              <a:ln>
                <a:noFill/>
              </a:ln>
              <a:solidFill>
                <a:sysClr val="windowText" lastClr="000000"/>
              </a:solidFill>
              <a:effectLst/>
              <a:uLnTx/>
              <a:uFillTx/>
            </a:endParaRPr>
          </a:p>
        </p:txBody>
      </p:sp>
      <p:sp>
        <p:nvSpPr>
          <p:cNvPr id="4" name="Прямоугольник 3"/>
          <p:cNvSpPr/>
          <p:nvPr/>
        </p:nvSpPr>
        <p:spPr>
          <a:xfrm>
            <a:off x="420934" y="4067597"/>
            <a:ext cx="11291605" cy="2585323"/>
          </a:xfrm>
          <a:prstGeom prst="rect">
            <a:avLst/>
          </a:prstGeom>
        </p:spPr>
        <p:txBody>
          <a:bodyPr wrap="square">
            <a:spAutoFit/>
          </a:bodyPr>
          <a:lstStyle/>
          <a:p>
            <a:r>
              <a:rPr lang="en-US" b="1" dirty="0" smtClean="0">
                <a:latin typeface="Times New Roman" pitchFamily="18" charset="0"/>
                <a:cs typeface="Times New Roman" pitchFamily="18" charset="0"/>
              </a:rPr>
              <a:t>You decided to take part in a theatrical performance. You'd like to get </a:t>
            </a:r>
            <a:r>
              <a:rPr lang="en-US" b="1" dirty="0" smtClean="0">
                <a:latin typeface="Times New Roman" pitchFamily="18" charset="0"/>
                <a:cs typeface="Times New Roman" pitchFamily="18" charset="0"/>
              </a:rPr>
              <a:t>more information </a:t>
            </a:r>
            <a:r>
              <a:rPr lang="en-US" b="1" dirty="0" smtClean="0">
                <a:latin typeface="Times New Roman" pitchFamily="18" charset="0"/>
                <a:cs typeface="Times New Roman" pitchFamily="18" charset="0"/>
              </a:rPr>
              <a:t>about it. In 1.5 minutes you are to ask five direct questions to find </a:t>
            </a:r>
            <a:r>
              <a:rPr lang="en-US" b="1" dirty="0" smtClean="0">
                <a:latin typeface="Times New Roman" pitchFamily="18" charset="0"/>
                <a:cs typeface="Times New Roman" pitchFamily="18" charset="0"/>
              </a:rPr>
              <a:t>out about </a:t>
            </a:r>
            <a:r>
              <a:rPr lang="en-US" b="1" dirty="0" smtClean="0">
                <a:latin typeface="Times New Roman" pitchFamily="18" charset="0"/>
                <a:cs typeface="Times New Roman" pitchFamily="18" charset="0"/>
              </a:rPr>
              <a:t>the following:</a:t>
            </a:r>
            <a:endParaRPr lang="ru-RU" b="1" dirty="0" smtClean="0">
              <a:latin typeface="Times New Roman" pitchFamily="18" charset="0"/>
              <a:cs typeface="Times New Roman" pitchFamily="18" charset="0"/>
            </a:endParaRPr>
          </a:p>
          <a:p>
            <a:pPr lvl="4">
              <a:buFont typeface="Wingdings" pitchFamily="2" charset="2"/>
              <a:buChar char="ü"/>
            </a:pPr>
            <a:r>
              <a:rPr lang="en-US" b="1" dirty="0" smtClean="0">
                <a:latin typeface="Times New Roman" pitchFamily="18" charset="0"/>
                <a:cs typeface="Times New Roman" pitchFamily="18" charset="0"/>
              </a:rPr>
              <a:t>date of the event</a:t>
            </a:r>
            <a:endParaRPr lang="ru-RU" b="1" dirty="0" smtClean="0">
              <a:latin typeface="Times New Roman" pitchFamily="18" charset="0"/>
              <a:cs typeface="Times New Roman" pitchFamily="18" charset="0"/>
            </a:endParaRPr>
          </a:p>
          <a:p>
            <a:pPr lvl="4">
              <a:buFont typeface="Wingdings" pitchFamily="2" charset="2"/>
              <a:buChar char="ü"/>
            </a:pPr>
            <a:r>
              <a:rPr lang="en-US" b="1" dirty="0" smtClean="0">
                <a:latin typeface="Times New Roman" pitchFamily="18" charset="0"/>
                <a:cs typeface="Times New Roman" pitchFamily="18" charset="0"/>
              </a:rPr>
              <a:t>number of actors</a:t>
            </a:r>
            <a:endParaRPr lang="ru-RU" b="1" dirty="0" smtClean="0">
              <a:latin typeface="Times New Roman" pitchFamily="18" charset="0"/>
              <a:cs typeface="Times New Roman" pitchFamily="18" charset="0"/>
            </a:endParaRPr>
          </a:p>
          <a:p>
            <a:pPr lvl="4">
              <a:buFont typeface="Wingdings" pitchFamily="2" charset="2"/>
              <a:buChar char="ü"/>
            </a:pPr>
            <a:r>
              <a:rPr lang="en-US" b="1" dirty="0" smtClean="0">
                <a:latin typeface="Times New Roman" pitchFamily="18" charset="0"/>
                <a:cs typeface="Times New Roman" pitchFamily="18" charset="0"/>
              </a:rPr>
              <a:t>location of the stage</a:t>
            </a:r>
            <a:endParaRPr lang="ru-RU" b="1" dirty="0" smtClean="0">
              <a:latin typeface="Times New Roman" pitchFamily="18" charset="0"/>
              <a:cs typeface="Times New Roman" pitchFamily="18" charset="0"/>
            </a:endParaRPr>
          </a:p>
          <a:p>
            <a:pPr lvl="4">
              <a:buFont typeface="Wingdings" pitchFamily="2" charset="2"/>
              <a:buChar char="ü"/>
            </a:pPr>
            <a:r>
              <a:rPr lang="en-US" b="1" dirty="0" smtClean="0">
                <a:latin typeface="Times New Roman" pitchFamily="18" charset="0"/>
                <a:cs typeface="Times New Roman" pitchFamily="18" charset="0"/>
              </a:rPr>
              <a:t>availability of costumes</a:t>
            </a:r>
            <a:endParaRPr lang="ru-RU" b="1" dirty="0" smtClean="0">
              <a:latin typeface="Times New Roman" pitchFamily="18" charset="0"/>
              <a:cs typeface="Times New Roman" pitchFamily="18" charset="0"/>
            </a:endParaRPr>
          </a:p>
          <a:p>
            <a:pPr lvl="4">
              <a:buFont typeface="Wingdings" pitchFamily="2" charset="2"/>
              <a:buChar char="ü"/>
            </a:pPr>
            <a:r>
              <a:rPr lang="en-US" b="1" dirty="0" smtClean="0">
                <a:latin typeface="Times New Roman" pitchFamily="18" charset="0"/>
                <a:cs typeface="Times New Roman" pitchFamily="18" charset="0"/>
              </a:rPr>
              <a:t>the best way to get there</a:t>
            </a:r>
            <a:endParaRPr lang="ru-RU" b="1" dirty="0" smtClean="0">
              <a:latin typeface="Times New Roman" pitchFamily="18" charset="0"/>
              <a:cs typeface="Times New Roman" pitchFamily="18" charset="0"/>
            </a:endParaRPr>
          </a:p>
          <a:p>
            <a:pPr lvl="0"/>
            <a:endParaRPr kumimoji="0" lang="en-US" sz="18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endParaRPr>
          </a:p>
          <a:p>
            <a:pPr lvl="0"/>
            <a:r>
              <a:rPr kumimoji="0" lang="en-US" sz="1800" b="1" i="0" u="none" strike="noStrike" kern="0" cap="none" spc="0" normalizeH="0" baseline="0" noProof="0" dirty="0" smtClean="0">
                <a:ln>
                  <a:noFill/>
                </a:ln>
                <a:solidFill>
                  <a:sysClr val="windowText" lastClr="000000"/>
                </a:solidFill>
                <a:effectLst/>
                <a:uLnTx/>
                <a:uFillTx/>
                <a:latin typeface="Times New Roman" panose="02020603050405020304" pitchFamily="18" charset="0"/>
              </a:rPr>
              <a:t>You </a:t>
            </a:r>
            <a:r>
              <a:rPr kumimoji="0" lang="en-US" sz="1800" b="1" i="0" u="none" strike="noStrike" kern="0" cap="none" spc="0" normalizeH="0" baseline="0" noProof="0" dirty="0">
                <a:ln>
                  <a:noFill/>
                </a:ln>
                <a:solidFill>
                  <a:sysClr val="windowText" lastClr="000000"/>
                </a:solidFill>
                <a:effectLst/>
                <a:uLnTx/>
                <a:uFillTx/>
                <a:latin typeface="Times New Roman" panose="02020603050405020304" pitchFamily="18" charset="0"/>
              </a:rPr>
              <a:t>have 20 seconds to ask each question.</a:t>
            </a:r>
            <a:endParaRPr kumimoji="0" lang="ru-RU" sz="1800" b="0" i="0" u="none" strike="noStrike" kern="0" cap="none" spc="0" normalizeH="0" baseline="0" noProof="0" dirty="0">
              <a:ln>
                <a:noFill/>
              </a:ln>
              <a:solidFill>
                <a:sysClr val="windowText" lastClr="000000"/>
              </a:solidFill>
              <a:effectLst/>
              <a:uLnTx/>
              <a:uFillTx/>
            </a:endParaRPr>
          </a:p>
        </p:txBody>
      </p:sp>
      <p:sp>
        <p:nvSpPr>
          <p:cNvPr id="5" name="Кольцо 4"/>
          <p:cNvSpPr/>
          <p:nvPr/>
        </p:nvSpPr>
        <p:spPr>
          <a:xfrm>
            <a:off x="9659154" y="524495"/>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6" name="Арка 5"/>
          <p:cNvSpPr/>
          <p:nvPr/>
        </p:nvSpPr>
        <p:spPr>
          <a:xfrm rot="5400000">
            <a:off x="9651641" y="508216"/>
            <a:ext cx="1549758" cy="1642058"/>
          </a:xfrm>
          <a:prstGeom prst="blockArc">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sp>
        <p:nvSpPr>
          <p:cNvPr id="10" name="TextBox 9"/>
          <p:cNvSpPr txBox="1"/>
          <p:nvPr/>
        </p:nvSpPr>
        <p:spPr>
          <a:xfrm>
            <a:off x="4828853" y="595901"/>
            <a:ext cx="2544286" cy="369332"/>
          </a:xfrm>
          <a:prstGeom prst="rect">
            <a:avLst/>
          </a:prstGeom>
          <a:noFill/>
        </p:spPr>
        <p:txBody>
          <a:bodyPr wrap="none" rtlCol="0">
            <a:spAutoFit/>
          </a:bodyPr>
          <a:lstStyle/>
          <a:p>
            <a:r>
              <a:rPr lang="en-US" b="1" dirty="0" err="1"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Abra</a:t>
            </a:r>
            <a:r>
              <a:rPr lang="en-US"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err="1"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Dabra</a:t>
            </a:r>
            <a:r>
              <a:rPr lang="en-US"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 </a:t>
            </a:r>
            <a:r>
              <a:rPr lang="en-US" b="1" dirty="0" err="1"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Cadabra</a:t>
            </a:r>
            <a:r>
              <a:rPr lang="en-US"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a:t>
            </a:r>
            <a:endParaRPr lang="ru-RU" b="1" dirty="0">
              <a:solidFill>
                <a:srgbClr val="0070C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9" name="Рисунок 8" descr="Вариант-7_Задание-2.jpg"/>
          <p:cNvPicPr>
            <a:picLocks noChangeAspect="1"/>
          </p:cNvPicPr>
          <p:nvPr/>
        </p:nvPicPr>
        <p:blipFill>
          <a:blip r:embed="rId2"/>
          <a:stretch>
            <a:fillRect/>
          </a:stretch>
        </p:blipFill>
        <p:spPr>
          <a:xfrm>
            <a:off x="4200632" y="972245"/>
            <a:ext cx="3689921" cy="2946665"/>
          </a:xfrm>
          <a:prstGeom prst="rect">
            <a:avLst/>
          </a:prstGeom>
        </p:spPr>
      </p:pic>
    </p:spTree>
    <p:extLst>
      <p:ext uri="{BB962C8B-B14F-4D97-AF65-F5344CB8AC3E}">
        <p14:creationId xmlns:p14="http://schemas.microsoft.com/office/powerpoint/2010/main" xmlns="" val="1906301206"/>
      </p:ext>
    </p:extLst>
  </p:cSld>
  <p:clrMapOvr>
    <a:masterClrMapping/>
  </p:clrMapOvr>
  <mc:AlternateContent xmlns:mc="http://schemas.openxmlformats.org/markup-compatibility/2006">
    <mc:Choice xmlns:p14="http://schemas.microsoft.com/office/powerpoint/2010/main" xmlns="" Requires="p14">
      <p:transition spd="slow" p14:dur="2000" advTm="90000"/>
    </mc:Choice>
    <mc:Fallback>
      <p:transition spd="slow" advTm="9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59000"/>
                                        <p:tgtEl>
                                          <p:spTgt spid="5"/>
                                        </p:tgtEl>
                                      </p:cBhvr>
                                    </p:animEffect>
                                  </p:childTnLst>
                                </p:cTn>
                              </p:par>
                            </p:childTnLst>
                          </p:cTn>
                        </p:par>
                        <p:par>
                          <p:cTn id="8" fill="hold">
                            <p:stCondLst>
                              <p:cond delay="59000"/>
                            </p:stCondLst>
                            <p:childTnLst>
                              <p:par>
                                <p:cTn id="9" presetID="21" presetClass="entr" presetSubtype="1"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heel(1)">
                                      <p:cBhvr>
                                        <p:cTn id="11" dur="30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582220" y="5236958"/>
            <a:ext cx="7366572" cy="461665"/>
          </a:xfrm>
          <a:prstGeom prst="rect">
            <a:avLst/>
          </a:prstGeom>
        </p:spPr>
        <p:txBody>
          <a:bodyPr wrap="square">
            <a:spAutoFit/>
          </a:bodyPr>
          <a:lstStyle/>
          <a:p>
            <a:pPr lvl="5"/>
            <a:r>
              <a:rPr lang="en-US" sz="2400" b="1" kern="0" dirty="0" smtClean="0">
                <a:solidFill>
                  <a:sysClr val="windowText" lastClr="000000"/>
                </a:solidFill>
                <a:latin typeface="Times New Roman" panose="02020603050405020304" pitchFamily="18" charset="0"/>
              </a:rPr>
              <a:t>1) </a:t>
            </a:r>
            <a:r>
              <a:rPr lang="en-US" sz="2400" b="1" dirty="0" smtClean="0">
                <a:latin typeface="Times New Roman" pitchFamily="18" charset="0"/>
                <a:cs typeface="Times New Roman" pitchFamily="18" charset="0"/>
              </a:rPr>
              <a:t>date of the </a:t>
            </a:r>
            <a:r>
              <a:rPr lang="en-US" sz="2400" b="1" dirty="0" smtClean="0">
                <a:latin typeface="Times New Roman" pitchFamily="18" charset="0"/>
                <a:cs typeface="Times New Roman" pitchFamily="18" charset="0"/>
              </a:rPr>
              <a:t>event</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5" name="Рисунок 4" descr="Вариант-7_Задание-2.jpg"/>
          <p:cNvPicPr>
            <a:picLocks noChangeAspect="1"/>
          </p:cNvPicPr>
          <p:nvPr/>
        </p:nvPicPr>
        <p:blipFill>
          <a:blip r:embed="rId2"/>
          <a:stretch>
            <a:fillRect/>
          </a:stretch>
        </p:blipFill>
        <p:spPr>
          <a:xfrm>
            <a:off x="2762249" y="766762"/>
            <a:ext cx="5282415" cy="421838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219449590"/>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3344014" y="5286765"/>
            <a:ext cx="6096000" cy="461665"/>
          </a:xfrm>
          <a:prstGeom prst="rect">
            <a:avLst/>
          </a:prstGeom>
        </p:spPr>
        <p:txBody>
          <a:bodyPr>
            <a:spAutoFit/>
          </a:bodyPr>
          <a:lstStyle/>
          <a:p>
            <a:pPr lvl="2"/>
            <a:r>
              <a:rPr lang="en-US" sz="2400" b="1" kern="0" dirty="0" smtClean="0">
                <a:solidFill>
                  <a:sysClr val="windowText" lastClr="000000"/>
                </a:solidFill>
                <a:latin typeface="Times New Roman" panose="02020603050405020304" pitchFamily="18" charset="0"/>
              </a:rPr>
              <a:t>2) </a:t>
            </a:r>
            <a:r>
              <a:rPr lang="en-US" sz="2400" b="1" dirty="0" smtClean="0">
                <a:latin typeface="Times New Roman" pitchFamily="18" charset="0"/>
                <a:cs typeface="Times New Roman" pitchFamily="18" charset="0"/>
              </a:rPr>
              <a:t>number of </a:t>
            </a:r>
            <a:r>
              <a:rPr lang="en-US" sz="2400" b="1" dirty="0" smtClean="0">
                <a:latin typeface="Times New Roman" pitchFamily="18" charset="0"/>
                <a:cs typeface="Times New Roman" pitchFamily="18" charset="0"/>
              </a:rPr>
              <a:t>actors</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5" name="Рисунок 4" descr="Вариант-7_Задание-2.jpg"/>
          <p:cNvPicPr>
            <a:picLocks noChangeAspect="1"/>
          </p:cNvPicPr>
          <p:nvPr/>
        </p:nvPicPr>
        <p:blipFill>
          <a:blip r:embed="rId2"/>
          <a:stretch>
            <a:fillRect/>
          </a:stretch>
        </p:blipFill>
        <p:spPr>
          <a:xfrm>
            <a:off x="2762249" y="766762"/>
            <a:ext cx="5282415" cy="421838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61448486"/>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648412" y="5230636"/>
            <a:ext cx="6096000" cy="461665"/>
          </a:xfrm>
          <a:prstGeom prst="rect">
            <a:avLst/>
          </a:prstGeom>
        </p:spPr>
        <p:txBody>
          <a:bodyPr>
            <a:spAutoFit/>
          </a:bodyPr>
          <a:lstStyle/>
          <a:p>
            <a:pPr lvl="3"/>
            <a:r>
              <a:rPr lang="en-US" sz="2400" b="1" kern="0" dirty="0" smtClean="0">
                <a:solidFill>
                  <a:sysClr val="windowText" lastClr="000000"/>
                </a:solidFill>
                <a:latin typeface="Times New Roman" panose="02020603050405020304" pitchFamily="18" charset="0"/>
              </a:rPr>
              <a:t>3)</a:t>
            </a:r>
            <a:r>
              <a:rPr lang="en-US" sz="2400" b="1" kern="0" dirty="0" smtClean="0">
                <a:solidFill>
                  <a:sysClr val="windowText" lastClr="000000"/>
                </a:solidFill>
                <a:latin typeface="Times New Roman" pitchFamily="18" charset="0"/>
                <a:cs typeface="Times New Roman" pitchFamily="18" charset="0"/>
              </a:rPr>
              <a:t> </a:t>
            </a:r>
            <a:r>
              <a:rPr lang="en-US" sz="2400" b="1" dirty="0" smtClean="0">
                <a:latin typeface="Times New Roman" pitchFamily="18" charset="0"/>
                <a:cs typeface="Times New Roman" pitchFamily="18" charset="0"/>
              </a:rPr>
              <a:t>location of the </a:t>
            </a:r>
            <a:r>
              <a:rPr lang="en-US" sz="2400" b="1" dirty="0" smtClean="0">
                <a:latin typeface="Times New Roman" pitchFamily="18" charset="0"/>
                <a:cs typeface="Times New Roman" pitchFamily="18" charset="0"/>
              </a:rPr>
              <a:t>stage</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5" name="Рисунок 4" descr="Вариант-7_Задание-2.jpg"/>
          <p:cNvPicPr>
            <a:picLocks noChangeAspect="1"/>
          </p:cNvPicPr>
          <p:nvPr/>
        </p:nvPicPr>
        <p:blipFill>
          <a:blip r:embed="rId2"/>
          <a:stretch>
            <a:fillRect/>
          </a:stretch>
        </p:blipFill>
        <p:spPr>
          <a:xfrm>
            <a:off x="2762249" y="766762"/>
            <a:ext cx="5282415" cy="421838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2399297162"/>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2716591" y="5220586"/>
            <a:ext cx="6096000" cy="461665"/>
          </a:xfrm>
          <a:prstGeom prst="rect">
            <a:avLst/>
          </a:prstGeom>
        </p:spPr>
        <p:txBody>
          <a:bodyPr>
            <a:spAutoFit/>
          </a:bodyPr>
          <a:lstStyle/>
          <a:p>
            <a:pPr lvl="2"/>
            <a:r>
              <a:rPr lang="en-US" sz="2400" b="1" kern="0" dirty="0" smtClean="0">
                <a:solidFill>
                  <a:sysClr val="windowText" lastClr="000000"/>
                </a:solidFill>
                <a:latin typeface="Times New Roman" panose="02020603050405020304" pitchFamily="18" charset="0"/>
              </a:rPr>
              <a:t>4) </a:t>
            </a:r>
            <a:r>
              <a:rPr lang="en-US" sz="2400" b="1" dirty="0" smtClean="0">
                <a:latin typeface="Times New Roman" pitchFamily="18" charset="0"/>
                <a:cs typeface="Times New Roman" pitchFamily="18" charset="0"/>
              </a:rPr>
              <a:t>availability of </a:t>
            </a:r>
            <a:r>
              <a:rPr lang="en-US" sz="2400" b="1" dirty="0" smtClean="0">
                <a:latin typeface="Times New Roman" pitchFamily="18" charset="0"/>
                <a:cs typeface="Times New Roman" pitchFamily="18" charset="0"/>
              </a:rPr>
              <a:t>costumes</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5" name="Рисунок 4" descr="Вариант-7_Задание-2.jpg"/>
          <p:cNvPicPr>
            <a:picLocks noChangeAspect="1"/>
          </p:cNvPicPr>
          <p:nvPr/>
        </p:nvPicPr>
        <p:blipFill>
          <a:blip r:embed="rId2"/>
          <a:stretch>
            <a:fillRect/>
          </a:stretch>
        </p:blipFill>
        <p:spPr>
          <a:xfrm>
            <a:off x="2762249" y="766762"/>
            <a:ext cx="5282415" cy="421838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1390577717"/>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786043" y="5236972"/>
            <a:ext cx="4624215" cy="461665"/>
          </a:xfrm>
          <a:prstGeom prst="rect">
            <a:avLst/>
          </a:prstGeom>
        </p:spPr>
        <p:txBody>
          <a:bodyPr wrap="none">
            <a:spAutoFit/>
          </a:bodyPr>
          <a:lstStyle/>
          <a:p>
            <a:pPr lvl="2"/>
            <a:r>
              <a:rPr lang="en-US" sz="2400" b="1" kern="0" dirty="0" smtClean="0">
                <a:solidFill>
                  <a:sysClr val="windowText" lastClr="000000"/>
                </a:solidFill>
                <a:latin typeface="Times New Roman" panose="02020603050405020304" pitchFamily="18" charset="0"/>
              </a:rPr>
              <a:t>5) </a:t>
            </a:r>
            <a:r>
              <a:rPr lang="en-US" sz="2400" b="1" dirty="0" smtClean="0">
                <a:latin typeface="Times New Roman" pitchFamily="18" charset="0"/>
                <a:cs typeface="Times New Roman" pitchFamily="18" charset="0"/>
              </a:rPr>
              <a:t>the best way to get </a:t>
            </a:r>
            <a:r>
              <a:rPr lang="en-US" sz="2400" b="1" dirty="0" smtClean="0">
                <a:latin typeface="Times New Roman" pitchFamily="18" charset="0"/>
                <a:cs typeface="Times New Roman" pitchFamily="18" charset="0"/>
              </a:rPr>
              <a:t>there</a:t>
            </a:r>
            <a:endParaRPr lang="ru-RU" sz="2400" b="1" dirty="0" smtClean="0">
              <a:latin typeface="Times New Roman" pitchFamily="18" charset="0"/>
              <a:cs typeface="Times New Roman" pitchFamily="18" charset="0"/>
            </a:endParaRPr>
          </a:p>
        </p:txBody>
      </p:sp>
      <p:sp>
        <p:nvSpPr>
          <p:cNvPr id="7" name="Кольцо 6"/>
          <p:cNvSpPr/>
          <p:nvPr/>
        </p:nvSpPr>
        <p:spPr>
          <a:xfrm>
            <a:off x="9991663" y="454128"/>
            <a:ext cx="1588395" cy="1609501"/>
          </a:xfrm>
          <a:prstGeom prst="donu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ru-RU" sz="1800" b="0" i="0" u="none" strike="noStrike" kern="0" cap="none" spc="0" normalizeH="0" baseline="0" noProof="0">
              <a:ln>
                <a:noFill/>
              </a:ln>
              <a:solidFill>
                <a:schemeClr val="tx1"/>
              </a:solidFill>
              <a:effectLst/>
              <a:uLnTx/>
              <a:uFillTx/>
            </a:endParaRPr>
          </a:p>
        </p:txBody>
      </p:sp>
      <p:pic>
        <p:nvPicPr>
          <p:cNvPr id="5" name="Рисунок 4" descr="Вариант-7_Задание-2.jpg"/>
          <p:cNvPicPr>
            <a:picLocks noChangeAspect="1"/>
          </p:cNvPicPr>
          <p:nvPr/>
        </p:nvPicPr>
        <p:blipFill>
          <a:blip r:embed="rId2"/>
          <a:stretch>
            <a:fillRect/>
          </a:stretch>
        </p:blipFill>
        <p:spPr>
          <a:xfrm>
            <a:off x="2762249" y="766762"/>
            <a:ext cx="5282415" cy="421838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xmlns="" val="344081022"/>
      </p:ext>
    </p:extLst>
  </p:cSld>
  <p:clrMapOvr>
    <a:masterClrMapping/>
  </p:clrMapOvr>
  <mc:AlternateContent xmlns:mc="http://schemas.openxmlformats.org/markup-compatibility/2006">
    <mc:Choice xmlns:p14="http://schemas.microsoft.com/office/powerpoint/2010/main" xmlns="" Requires="p14">
      <p:transition spd="slow" p14:dur="2000" advTm="20000"/>
    </mc:Choice>
    <mc:Fallback>
      <p:transition spd="slow" advTm="20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presentation_rus_2">
  <a:themeElements>
    <a:clrScheme name="presentation_rus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sentation_rus_2">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4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ru-RU" sz="4000" b="0" i="0" u="none" strike="noStrike" cap="none" normalizeH="0" baseline="0" smtClean="0">
            <a:ln>
              <a:noFill/>
            </a:ln>
            <a:solidFill>
              <a:schemeClr val="tx1"/>
            </a:solidFill>
            <a:effectLst/>
            <a:latin typeface="Arial" charset="0"/>
          </a:defRPr>
        </a:defPPr>
      </a:lstStyle>
    </a:lnDef>
  </a:objectDefaults>
  <a:extraClrSchemeLst>
    <a:extraClrScheme>
      <a:clrScheme name="presentation_rus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sentation_rus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sentation_rus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sentation_rus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sentation_rus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sentation_rus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sentation_rus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sentation_rus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sentation_rus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sentation_rus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sentation_rus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sentation_rus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461</TotalTime>
  <Words>620</Words>
  <Application>Microsoft Office PowerPoint</Application>
  <PresentationFormat>Произвольный</PresentationFormat>
  <Paragraphs>79</Paragraphs>
  <Slides>16</Slides>
  <Notes>1</Notes>
  <HiddenSlides>0</HiddenSlides>
  <MMClips>0</MMClips>
  <ScaleCrop>false</ScaleCrop>
  <HeadingPairs>
    <vt:vector size="6" baseType="variant">
      <vt:variant>
        <vt:lpstr>Тема</vt:lpstr>
      </vt:variant>
      <vt:variant>
        <vt:i4>2</vt:i4>
      </vt:variant>
      <vt:variant>
        <vt:lpstr>Внедренные серверы OLE</vt:lpstr>
      </vt:variant>
      <vt:variant>
        <vt:i4>1</vt:i4>
      </vt:variant>
      <vt:variant>
        <vt:lpstr>Заголовки слайдов</vt:lpstr>
      </vt:variant>
      <vt:variant>
        <vt:i4>16</vt:i4>
      </vt:variant>
    </vt:vector>
  </HeadingPairs>
  <TitlesOfParts>
    <vt:vector size="19" baseType="lpstr">
      <vt:lpstr>presentation_rus_2</vt:lpstr>
      <vt:lpstr>1_Тема Office</vt:lpstr>
      <vt:lpstr>Точечный рисунок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Maria Altman</dc:creator>
  <cp:lastModifiedBy>Tatyana</cp:lastModifiedBy>
  <cp:revision>67</cp:revision>
  <dcterms:created xsi:type="dcterms:W3CDTF">2016-04-13T17:44:29Z</dcterms:created>
  <dcterms:modified xsi:type="dcterms:W3CDTF">2019-04-13T17:10:48Z</dcterms:modified>
</cp:coreProperties>
</file>