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notesSlides/notesSlide1.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19"/>
  </p:notesMasterIdLst>
  <p:sldIdLst>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Tatyana" initials="T" lastIdx="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000" autoAdjust="0"/>
    <p:restoredTop sz="94660"/>
  </p:normalViewPr>
  <p:slideViewPr>
    <p:cSldViewPr snapToGrid="0">
      <p:cViewPr varScale="1">
        <p:scale>
          <a:sx n="95" d="100"/>
          <a:sy n="95" d="100"/>
        </p:scale>
        <p:origin x="-108" y="-420"/>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83" d="100"/>
          <a:sy n="83" d="100"/>
        </p:scale>
        <p:origin x="-2544" y="-84"/>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7E60A32-7446-4A45-B4BC-DB0A465C564F}" type="datetimeFigureOut">
              <a:rPr lang="ru-RU" smtClean="0"/>
              <a:pPr/>
              <a:t>13.04.2019</a:t>
            </a:fld>
            <a:endParaRPr lang="ru-RU"/>
          </a:p>
        </p:txBody>
      </p:sp>
      <p:sp>
        <p:nvSpPr>
          <p:cNvPr id="4" name="Образ слайда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DE19F4D-802A-48CE-86A6-AA90FB3E0FEE}"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1DE19F4D-802A-48CE-86A6-AA90FB3E0FEE}" type="slidenum">
              <a:rPr lang="ru-RU" smtClean="0"/>
              <a:pPr/>
              <a:t>16</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3.jpeg"/><Relationship Id="rId4" Type="http://schemas.openxmlformats.org/officeDocument/2006/relationships/oleObject" Target="../embeddings/oleObject2.bin"/></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pic>
        <p:nvPicPr>
          <p:cNvPr id="4" name="Picture 8" descr="prava_rus"/>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9745134" y="6453188"/>
            <a:ext cx="2150533"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aphicFrame>
        <p:nvGraphicFramePr>
          <p:cNvPr id="5" name="Object 14"/>
          <p:cNvGraphicFramePr>
            <a:graphicFrameLocks noChangeAspect="1"/>
          </p:cNvGraphicFramePr>
          <p:nvPr userDrawn="1"/>
        </p:nvGraphicFramePr>
        <p:xfrm>
          <a:off x="222251" y="188913"/>
          <a:ext cx="1016000" cy="1104900"/>
        </p:xfrm>
        <a:graphic>
          <a:graphicData uri="http://schemas.openxmlformats.org/presentationml/2006/ole">
            <p:oleObj spid="_x0000_s2066" name="Точечный рисунок" r:id="rId4" imgW="762106" imgH="1104762" progId="PBrush">
              <p:embed/>
            </p:oleObj>
          </a:graphicData>
        </a:graphic>
      </p:graphicFrame>
      <p:pic>
        <p:nvPicPr>
          <p:cNvPr id="6" name="Picture 9" descr="prava_rus"/>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9745134" y="6453188"/>
            <a:ext cx="2150533"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13" descr="111_a"/>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390651" y="188913"/>
            <a:ext cx="10706100" cy="7921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aphicFrame>
        <p:nvGraphicFramePr>
          <p:cNvPr id="8" name="Object 1031"/>
          <p:cNvGraphicFramePr>
            <a:graphicFrameLocks noChangeAspect="1"/>
          </p:cNvGraphicFramePr>
          <p:nvPr userDrawn="1"/>
        </p:nvGraphicFramePr>
        <p:xfrm>
          <a:off x="222251" y="188913"/>
          <a:ext cx="1016000" cy="1104900"/>
        </p:xfrm>
        <a:graphic>
          <a:graphicData uri="http://schemas.openxmlformats.org/presentationml/2006/ole">
            <p:oleObj spid="_x0000_s2067" name="Точечный рисунок" r:id="rId6" imgW="762106" imgH="1104762" progId="PBrush">
              <p:embed/>
            </p:oleObj>
          </a:graphicData>
        </a:graphic>
      </p:graphicFrame>
      <p:sp>
        <p:nvSpPr>
          <p:cNvPr id="4098" name="Rectangle 2"/>
          <p:cNvSpPr>
            <a:spLocks noGrp="1" noChangeArrowheads="1"/>
          </p:cNvSpPr>
          <p:nvPr>
            <p:ph type="ctrTitle"/>
          </p:nvPr>
        </p:nvSpPr>
        <p:spPr>
          <a:xfrm>
            <a:off x="914400" y="2130427"/>
            <a:ext cx="10363200" cy="1470025"/>
          </a:xfrm>
        </p:spPr>
        <p:txBody>
          <a:bodyPr/>
          <a:lstStyle>
            <a:lvl1pPr>
              <a:defRPr/>
            </a:lvl1pPr>
          </a:lstStyle>
          <a:p>
            <a:r>
              <a:rPr lang="ru-RU"/>
              <a:t>Образец заголовка</a:t>
            </a:r>
          </a:p>
        </p:txBody>
      </p:sp>
      <p:sp>
        <p:nvSpPr>
          <p:cNvPr id="4099" name="Rectangle 3"/>
          <p:cNvSpPr>
            <a:spLocks noGrp="1" noChangeArrowheads="1"/>
          </p:cNvSpPr>
          <p:nvPr>
            <p:ph type="subTitle" idx="1"/>
          </p:nvPr>
        </p:nvSpPr>
        <p:spPr>
          <a:xfrm>
            <a:off x="1828800" y="3886200"/>
            <a:ext cx="8534400" cy="1752600"/>
          </a:xfrm>
        </p:spPr>
        <p:txBody>
          <a:bodyPr/>
          <a:lstStyle>
            <a:lvl1pPr marL="0" indent="0" algn="ctr">
              <a:buFontTx/>
              <a:buNone/>
              <a:defRPr/>
            </a:lvl1pPr>
          </a:lstStyle>
          <a:p>
            <a:r>
              <a:rPr lang="ru-RU"/>
              <a:t>Образец подзаголовка</a:t>
            </a:r>
          </a:p>
        </p:txBody>
      </p:sp>
      <p:sp>
        <p:nvSpPr>
          <p:cNvPr id="9" name="Rectangle 4"/>
          <p:cNvSpPr>
            <a:spLocks noGrp="1" noChangeArrowheads="1"/>
          </p:cNvSpPr>
          <p:nvPr>
            <p:ph type="dt" sz="half" idx="10"/>
          </p:nvPr>
        </p:nvSpPr>
        <p:spPr/>
        <p:txBody>
          <a:bodyPr/>
          <a:lstStyle>
            <a:lvl1pPr>
              <a:defRPr/>
            </a:lvl1pPr>
          </a:lstStyle>
          <a:p>
            <a:pPr>
              <a:defRPr/>
            </a:pPr>
            <a:endParaRPr lang="ru-RU">
              <a:solidFill>
                <a:srgbClr val="000000"/>
              </a:solidFill>
            </a:endParaRPr>
          </a:p>
        </p:txBody>
      </p:sp>
      <p:sp>
        <p:nvSpPr>
          <p:cNvPr id="10" name="Rectangle 5"/>
          <p:cNvSpPr>
            <a:spLocks noGrp="1" noChangeArrowheads="1"/>
          </p:cNvSpPr>
          <p:nvPr>
            <p:ph type="ftr" sz="quarter" idx="11"/>
          </p:nvPr>
        </p:nvSpPr>
        <p:spPr/>
        <p:txBody>
          <a:bodyPr/>
          <a:lstStyle>
            <a:lvl1pPr>
              <a:defRPr/>
            </a:lvl1pPr>
          </a:lstStyle>
          <a:p>
            <a:pPr>
              <a:defRPr/>
            </a:pPr>
            <a:r>
              <a:rPr lang="ru-RU">
                <a:solidFill>
                  <a:srgbClr val="000000"/>
                </a:solidFill>
              </a:rPr>
              <a:t>М.В. Вербицкая-2014 </a:t>
            </a:r>
          </a:p>
        </p:txBody>
      </p:sp>
    </p:spTree>
    <p:extLst>
      <p:ext uri="{BB962C8B-B14F-4D97-AF65-F5344CB8AC3E}">
        <p14:creationId xmlns:p14="http://schemas.microsoft.com/office/powerpoint/2010/main" xmlns="" val="2034285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ru-RU">
                <a:solidFill>
                  <a:srgbClr val="000000"/>
                </a:solidFill>
              </a:rPr>
              <a:t>М.В. Вербицкая-2014 </a:t>
            </a:r>
          </a:p>
        </p:txBody>
      </p:sp>
    </p:spTree>
    <p:extLst>
      <p:ext uri="{BB962C8B-B14F-4D97-AF65-F5344CB8AC3E}">
        <p14:creationId xmlns:p14="http://schemas.microsoft.com/office/powerpoint/2010/main" xmlns="" val="8092493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56651" y="1412875"/>
            <a:ext cx="2743200" cy="4713288"/>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527051" y="1412875"/>
            <a:ext cx="8026400" cy="471328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ru-RU">
                <a:solidFill>
                  <a:srgbClr val="000000"/>
                </a:solidFill>
              </a:rPr>
              <a:t>М.В. Вербицкая-2014 </a:t>
            </a:r>
          </a:p>
        </p:txBody>
      </p:sp>
    </p:spTree>
    <p:extLst>
      <p:ext uri="{BB962C8B-B14F-4D97-AF65-F5344CB8AC3E}">
        <p14:creationId xmlns:p14="http://schemas.microsoft.com/office/powerpoint/2010/main" xmlns="" val="7246943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p:cNvSpPr>
            <a:spLocks noGrp="1"/>
          </p:cNvSpPr>
          <p:nvPr>
            <p:ph type="dt" sz="half" idx="10"/>
          </p:nvPr>
        </p:nvSpPr>
        <p:spPr/>
        <p:txBody>
          <a:bodyPr/>
          <a:lstStyle/>
          <a:p>
            <a:fld id="{D74B6F98-E656-406B-9084-27BE8DA1B0E8}" type="datetimeFigureOut">
              <a:rPr lang="ru-RU" smtClean="0"/>
              <a:pPr/>
              <a:t>13.04.2019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FCE954F-50AB-4A55-B620-7C5610D5F682}" type="slidenum">
              <a:rPr lang="ru-RU" smtClean="0"/>
              <a:pPr/>
              <a:t>‹#›</a:t>
            </a:fld>
            <a:endParaRPr lang="ru-RU"/>
          </a:p>
        </p:txBody>
      </p:sp>
    </p:spTree>
    <p:extLst>
      <p:ext uri="{BB962C8B-B14F-4D97-AF65-F5344CB8AC3E}">
        <p14:creationId xmlns:p14="http://schemas.microsoft.com/office/powerpoint/2010/main" xmlns="" val="11398564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D74B6F98-E656-406B-9084-27BE8DA1B0E8}" type="datetimeFigureOut">
              <a:rPr lang="ru-RU" smtClean="0"/>
              <a:pPr/>
              <a:t>13.04.2019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FCE954F-50AB-4A55-B620-7C5610D5F682}" type="slidenum">
              <a:rPr lang="ru-RU" smtClean="0"/>
              <a:pPr/>
              <a:t>‹#›</a:t>
            </a:fld>
            <a:endParaRPr lang="ru-RU"/>
          </a:p>
        </p:txBody>
      </p:sp>
    </p:spTree>
    <p:extLst>
      <p:ext uri="{BB962C8B-B14F-4D97-AF65-F5344CB8AC3E}">
        <p14:creationId xmlns:p14="http://schemas.microsoft.com/office/powerpoint/2010/main" xmlns="" val="42700287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D74B6F98-E656-406B-9084-27BE8DA1B0E8}" type="datetimeFigureOut">
              <a:rPr lang="ru-RU" smtClean="0"/>
              <a:pPr/>
              <a:t>13.04.2019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FCE954F-50AB-4A55-B620-7C5610D5F682}" type="slidenum">
              <a:rPr lang="ru-RU" smtClean="0"/>
              <a:pPr/>
              <a:t>‹#›</a:t>
            </a:fld>
            <a:endParaRPr lang="ru-RU"/>
          </a:p>
        </p:txBody>
      </p:sp>
    </p:spTree>
    <p:extLst>
      <p:ext uri="{BB962C8B-B14F-4D97-AF65-F5344CB8AC3E}">
        <p14:creationId xmlns:p14="http://schemas.microsoft.com/office/powerpoint/2010/main" xmlns="" val="6507310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D74B6F98-E656-406B-9084-27BE8DA1B0E8}" type="datetimeFigureOut">
              <a:rPr lang="ru-RU" smtClean="0"/>
              <a:pPr/>
              <a:t>13.04.2019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FCE954F-50AB-4A55-B620-7C5610D5F682}" type="slidenum">
              <a:rPr lang="ru-RU" smtClean="0"/>
              <a:pPr/>
              <a:t>‹#›</a:t>
            </a:fld>
            <a:endParaRPr lang="ru-RU"/>
          </a:p>
        </p:txBody>
      </p:sp>
    </p:spTree>
    <p:extLst>
      <p:ext uri="{BB962C8B-B14F-4D97-AF65-F5344CB8AC3E}">
        <p14:creationId xmlns:p14="http://schemas.microsoft.com/office/powerpoint/2010/main" xmlns="" val="32157521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D74B6F98-E656-406B-9084-27BE8DA1B0E8}" type="datetimeFigureOut">
              <a:rPr lang="ru-RU" smtClean="0"/>
              <a:pPr/>
              <a:t>13.04.2019</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AFCE954F-50AB-4A55-B620-7C5610D5F682}" type="slidenum">
              <a:rPr lang="ru-RU" smtClean="0"/>
              <a:pPr/>
              <a:t>‹#›</a:t>
            </a:fld>
            <a:endParaRPr lang="ru-RU"/>
          </a:p>
        </p:txBody>
      </p:sp>
    </p:spTree>
    <p:extLst>
      <p:ext uri="{BB962C8B-B14F-4D97-AF65-F5344CB8AC3E}">
        <p14:creationId xmlns:p14="http://schemas.microsoft.com/office/powerpoint/2010/main" xmlns="" val="4663897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D74B6F98-E656-406B-9084-27BE8DA1B0E8}" type="datetimeFigureOut">
              <a:rPr lang="ru-RU" smtClean="0"/>
              <a:pPr/>
              <a:t>13.04.2019</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AFCE954F-50AB-4A55-B620-7C5610D5F682}" type="slidenum">
              <a:rPr lang="ru-RU" smtClean="0"/>
              <a:pPr/>
              <a:t>‹#›</a:t>
            </a:fld>
            <a:endParaRPr lang="ru-RU"/>
          </a:p>
        </p:txBody>
      </p:sp>
    </p:spTree>
    <p:extLst>
      <p:ext uri="{BB962C8B-B14F-4D97-AF65-F5344CB8AC3E}">
        <p14:creationId xmlns:p14="http://schemas.microsoft.com/office/powerpoint/2010/main" xmlns="" val="28117589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D74B6F98-E656-406B-9084-27BE8DA1B0E8}" type="datetimeFigureOut">
              <a:rPr lang="ru-RU" smtClean="0"/>
              <a:pPr/>
              <a:t>13.04.2019</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AFCE954F-50AB-4A55-B620-7C5610D5F682}" type="slidenum">
              <a:rPr lang="ru-RU" smtClean="0"/>
              <a:pPr/>
              <a:t>‹#›</a:t>
            </a:fld>
            <a:endParaRPr lang="ru-RU"/>
          </a:p>
        </p:txBody>
      </p:sp>
    </p:spTree>
    <p:extLst>
      <p:ext uri="{BB962C8B-B14F-4D97-AF65-F5344CB8AC3E}">
        <p14:creationId xmlns:p14="http://schemas.microsoft.com/office/powerpoint/2010/main" xmlns="" val="17207463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D74B6F98-E656-406B-9084-27BE8DA1B0E8}" type="datetimeFigureOut">
              <a:rPr lang="ru-RU" smtClean="0"/>
              <a:pPr/>
              <a:t>13.04.2019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FCE954F-50AB-4A55-B620-7C5610D5F682}" type="slidenum">
              <a:rPr lang="ru-RU" smtClean="0"/>
              <a:pPr/>
              <a:t>‹#›</a:t>
            </a:fld>
            <a:endParaRPr lang="ru-RU"/>
          </a:p>
        </p:txBody>
      </p:sp>
    </p:spTree>
    <p:extLst>
      <p:ext uri="{BB962C8B-B14F-4D97-AF65-F5344CB8AC3E}">
        <p14:creationId xmlns:p14="http://schemas.microsoft.com/office/powerpoint/2010/main" xmlns="" val="35236761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ru-RU">
                <a:solidFill>
                  <a:srgbClr val="000000"/>
                </a:solidFill>
              </a:rPr>
              <a:t>М.В. Вербицкая-2014 </a:t>
            </a:r>
          </a:p>
        </p:txBody>
      </p:sp>
    </p:spTree>
    <p:extLst>
      <p:ext uri="{BB962C8B-B14F-4D97-AF65-F5344CB8AC3E}">
        <p14:creationId xmlns:p14="http://schemas.microsoft.com/office/powerpoint/2010/main" xmlns="" val="22968494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D74B6F98-E656-406B-9084-27BE8DA1B0E8}" type="datetimeFigureOut">
              <a:rPr lang="ru-RU" smtClean="0"/>
              <a:pPr/>
              <a:t>13.04.2019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FCE954F-50AB-4A55-B620-7C5610D5F682}" type="slidenum">
              <a:rPr lang="ru-RU" smtClean="0"/>
              <a:pPr/>
              <a:t>‹#›</a:t>
            </a:fld>
            <a:endParaRPr lang="ru-RU"/>
          </a:p>
        </p:txBody>
      </p:sp>
    </p:spTree>
    <p:extLst>
      <p:ext uri="{BB962C8B-B14F-4D97-AF65-F5344CB8AC3E}">
        <p14:creationId xmlns:p14="http://schemas.microsoft.com/office/powerpoint/2010/main" xmlns="" val="10170526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D74B6F98-E656-406B-9084-27BE8DA1B0E8}" type="datetimeFigureOut">
              <a:rPr lang="ru-RU" smtClean="0"/>
              <a:pPr/>
              <a:t>13.04.2019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FCE954F-50AB-4A55-B620-7C5610D5F682}" type="slidenum">
              <a:rPr lang="ru-RU" smtClean="0"/>
              <a:pPr/>
              <a:t>‹#›</a:t>
            </a:fld>
            <a:endParaRPr lang="ru-RU"/>
          </a:p>
        </p:txBody>
      </p:sp>
    </p:spTree>
    <p:extLst>
      <p:ext uri="{BB962C8B-B14F-4D97-AF65-F5344CB8AC3E}">
        <p14:creationId xmlns:p14="http://schemas.microsoft.com/office/powerpoint/2010/main" xmlns="" val="3436686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D74B6F98-E656-406B-9084-27BE8DA1B0E8}" type="datetimeFigureOut">
              <a:rPr lang="ru-RU" smtClean="0"/>
              <a:pPr/>
              <a:t>13.04.2019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FCE954F-50AB-4A55-B620-7C5610D5F682}" type="slidenum">
              <a:rPr lang="ru-RU" smtClean="0"/>
              <a:pPr/>
              <a:t>‹#›</a:t>
            </a:fld>
            <a:endParaRPr lang="ru-RU"/>
          </a:p>
        </p:txBody>
      </p:sp>
    </p:spTree>
    <p:extLst>
      <p:ext uri="{BB962C8B-B14F-4D97-AF65-F5344CB8AC3E}">
        <p14:creationId xmlns:p14="http://schemas.microsoft.com/office/powerpoint/2010/main" xmlns="" val="28340283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63084" y="4406901"/>
            <a:ext cx="103632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963084" y="2906715"/>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ru-RU">
                <a:solidFill>
                  <a:srgbClr val="000000"/>
                </a:solidFill>
              </a:rPr>
              <a:t>М.В. Вербицкая-2014 </a:t>
            </a:r>
          </a:p>
        </p:txBody>
      </p:sp>
    </p:spTree>
    <p:extLst>
      <p:ext uri="{BB962C8B-B14F-4D97-AF65-F5344CB8AC3E}">
        <p14:creationId xmlns:p14="http://schemas.microsoft.com/office/powerpoint/2010/main" xmlns="" val="23097203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609601" y="2852740"/>
            <a:ext cx="5232400" cy="32734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6045200" y="2852740"/>
            <a:ext cx="5234517" cy="32734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ru-RU">
                <a:solidFill>
                  <a:srgbClr val="000000"/>
                </a:solidFill>
              </a:rPr>
              <a:t>М.В. Вербицкая-2014 </a:t>
            </a:r>
          </a:p>
        </p:txBody>
      </p:sp>
    </p:spTree>
    <p:extLst>
      <p:ext uri="{BB962C8B-B14F-4D97-AF65-F5344CB8AC3E}">
        <p14:creationId xmlns:p14="http://schemas.microsoft.com/office/powerpoint/2010/main" xmlns="" val="15241573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1143000"/>
          </a:xfrm>
        </p:spPr>
        <p:txBody>
          <a:bodyPr/>
          <a:lstStyle>
            <a:lvl1pPr>
              <a:defRPr/>
            </a:lvl1pPr>
          </a:lstStyle>
          <a:p>
            <a:r>
              <a:rPr lang="ru-RU"/>
              <a:t>Образец заголовка</a:t>
            </a:r>
          </a:p>
        </p:txBody>
      </p:sp>
      <p:sp>
        <p:nvSpPr>
          <p:cNvPr id="3" name="Текст 2"/>
          <p:cNvSpPr>
            <a:spLocks noGrp="1"/>
          </p:cNvSpPr>
          <p:nvPr>
            <p:ph type="body" idx="1"/>
          </p:nvPr>
        </p:nvSpPr>
        <p:spPr>
          <a:xfrm>
            <a:off x="609602"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609602"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ru-RU">
                <a:solidFill>
                  <a:srgbClr val="000000"/>
                </a:solidFill>
              </a:rPr>
              <a:t>М.В. Вербицкая-2014 </a:t>
            </a:r>
          </a:p>
        </p:txBody>
      </p:sp>
    </p:spTree>
    <p:extLst>
      <p:ext uri="{BB962C8B-B14F-4D97-AF65-F5344CB8AC3E}">
        <p14:creationId xmlns:p14="http://schemas.microsoft.com/office/powerpoint/2010/main" xmlns="" val="40968486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ru-RU">
                <a:solidFill>
                  <a:srgbClr val="000000"/>
                </a:solidFill>
              </a:rPr>
              <a:t>М.В. Вербицкая-2014 </a:t>
            </a:r>
          </a:p>
        </p:txBody>
      </p:sp>
    </p:spTree>
    <p:extLst>
      <p:ext uri="{BB962C8B-B14F-4D97-AF65-F5344CB8AC3E}">
        <p14:creationId xmlns:p14="http://schemas.microsoft.com/office/powerpoint/2010/main" xmlns="" val="34447803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ru-RU">
                <a:solidFill>
                  <a:srgbClr val="000000"/>
                </a:solidFill>
              </a:rPr>
              <a:t>М.В. Вербицкая-2014 </a:t>
            </a:r>
          </a:p>
        </p:txBody>
      </p:sp>
    </p:spTree>
    <p:extLst>
      <p:ext uri="{BB962C8B-B14F-4D97-AF65-F5344CB8AC3E}">
        <p14:creationId xmlns:p14="http://schemas.microsoft.com/office/powerpoint/2010/main" xmlns="" val="17049934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2" y="273050"/>
            <a:ext cx="4011084" cy="1162050"/>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4766734" y="273052"/>
            <a:ext cx="6815668"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609602" y="1435102"/>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ru-RU">
                <a:solidFill>
                  <a:srgbClr val="000000"/>
                </a:solidFill>
              </a:rPr>
              <a:t>М.В. Вербицкая-2014 </a:t>
            </a:r>
          </a:p>
        </p:txBody>
      </p:sp>
    </p:spTree>
    <p:extLst>
      <p:ext uri="{BB962C8B-B14F-4D97-AF65-F5344CB8AC3E}">
        <p14:creationId xmlns:p14="http://schemas.microsoft.com/office/powerpoint/2010/main" xmlns="" val="14355521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89717" y="4800601"/>
            <a:ext cx="73152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2389717" y="5367339"/>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ru-RU">
                <a:solidFill>
                  <a:srgbClr val="000000"/>
                </a:solidFill>
              </a:rPr>
              <a:t>М.В. Вербицкая-2014 </a:t>
            </a:r>
          </a:p>
        </p:txBody>
      </p:sp>
    </p:spTree>
    <p:extLst>
      <p:ext uri="{BB962C8B-B14F-4D97-AF65-F5344CB8AC3E}">
        <p14:creationId xmlns:p14="http://schemas.microsoft.com/office/powerpoint/2010/main" xmlns="" val="17759730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vmlDrawing" Target="../drawings/vmlDrawing1.v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oleObject" Target="../embeddings/oleObject1.bin"/><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27051" y="1412875"/>
            <a:ext cx="109728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ltLang="ru-RU"/>
              <a:t>Образец заголовка</a:t>
            </a:r>
          </a:p>
        </p:txBody>
      </p:sp>
      <p:sp>
        <p:nvSpPr>
          <p:cNvPr id="1027" name="Rectangle 3"/>
          <p:cNvSpPr>
            <a:spLocks noGrp="1" noChangeArrowheads="1"/>
          </p:cNvSpPr>
          <p:nvPr>
            <p:ph type="body" idx="1"/>
          </p:nvPr>
        </p:nvSpPr>
        <p:spPr bwMode="auto">
          <a:xfrm>
            <a:off x="609600" y="2852739"/>
            <a:ext cx="10670117" cy="3273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a:t>Образец текста</a:t>
            </a:r>
          </a:p>
          <a:p>
            <a:pPr lvl="1"/>
            <a:r>
              <a:rPr lang="ru-RU" altLang="ru-RU"/>
              <a:t>Второй уровень</a:t>
            </a:r>
          </a:p>
          <a:p>
            <a:pPr lvl="2"/>
            <a:r>
              <a:rPr lang="ru-RU" altLang="ru-RU"/>
              <a:t>Третий уровень</a:t>
            </a:r>
          </a:p>
          <a:p>
            <a:pPr lvl="3"/>
            <a:r>
              <a:rPr lang="ru-RU" altLang="ru-RU"/>
              <a:t>Четвертый уровень</a:t>
            </a:r>
          </a:p>
          <a:p>
            <a:pPr lvl="4"/>
            <a:r>
              <a:rPr lang="ru-RU" altLang="ru-RU"/>
              <a:t>Пятый уровень</a:t>
            </a:r>
          </a:p>
        </p:txBody>
      </p:sp>
      <p:sp>
        <p:nvSpPr>
          <p:cNvPr id="2"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fontAlgn="base">
              <a:spcBef>
                <a:spcPct val="0"/>
              </a:spcBef>
              <a:spcAft>
                <a:spcPct val="0"/>
              </a:spcAft>
              <a:defRPr/>
            </a:pPr>
            <a:endParaRPr lang="ru-RU">
              <a:solidFill>
                <a:srgbClr val="000000"/>
              </a:solidFill>
            </a:endParaRPr>
          </a:p>
        </p:txBody>
      </p:sp>
      <p:sp>
        <p:nvSpPr>
          <p:cNvPr id="3"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fontAlgn="base">
              <a:spcBef>
                <a:spcPct val="0"/>
              </a:spcBef>
              <a:spcAft>
                <a:spcPct val="0"/>
              </a:spcAft>
              <a:defRPr/>
            </a:pPr>
            <a:r>
              <a:rPr lang="ru-RU">
                <a:solidFill>
                  <a:srgbClr val="000000"/>
                </a:solidFill>
              </a:rPr>
              <a:t>М.В. Вербицкая-2014 </a:t>
            </a:r>
          </a:p>
        </p:txBody>
      </p:sp>
      <p:pic>
        <p:nvPicPr>
          <p:cNvPr id="1030" name="Picture 8" descr="prava_rus"/>
          <p:cNvPicPr>
            <a:picLocks noChangeAspect="1" noChangeArrowheads="1"/>
          </p:cNvPicPr>
          <p:nvPr/>
        </p:nvPicPr>
        <p:blipFill>
          <a:blip r:embed="rId14" cstate="print">
            <a:extLst>
              <a:ext uri="{28A0092B-C50C-407E-A947-70E740481C1C}">
                <a14:useLocalDpi xmlns:a14="http://schemas.microsoft.com/office/drawing/2010/main" xmlns="" val="0"/>
              </a:ext>
            </a:extLst>
          </a:blip>
          <a:srcRect/>
          <a:stretch>
            <a:fillRect/>
          </a:stretch>
        </p:blipFill>
        <p:spPr bwMode="auto">
          <a:xfrm>
            <a:off x="9745134" y="6453188"/>
            <a:ext cx="2150533"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aphicFrame>
        <p:nvGraphicFramePr>
          <p:cNvPr id="1031" name="Object 14"/>
          <p:cNvGraphicFramePr>
            <a:graphicFrameLocks noChangeAspect="1"/>
          </p:cNvGraphicFramePr>
          <p:nvPr userDrawn="1"/>
        </p:nvGraphicFramePr>
        <p:xfrm>
          <a:off x="222251" y="188913"/>
          <a:ext cx="1016000" cy="1104900"/>
        </p:xfrm>
        <a:graphic>
          <a:graphicData uri="http://schemas.openxmlformats.org/presentationml/2006/ole">
            <p:oleObj spid="_x0000_s1034" name="Точечный рисунок" r:id="rId15" imgW="762106" imgH="1104762" progId="PBrush">
              <p:embed/>
            </p:oleObj>
          </a:graphicData>
        </a:graphic>
      </p:graphicFrame>
    </p:spTree>
    <p:extLst>
      <p:ext uri="{BB962C8B-B14F-4D97-AF65-F5344CB8AC3E}">
        <p14:creationId xmlns:p14="http://schemas.microsoft.com/office/powerpoint/2010/main" xmlns="" val="12745325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4B6F98-E656-406B-9084-27BE8DA1B0E8}" type="datetimeFigureOut">
              <a:rPr lang="ru-RU" smtClean="0"/>
              <a:pPr/>
              <a:t>13.04.2019</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CE954F-50AB-4A55-B620-7C5610D5F682}" type="slidenum">
              <a:rPr lang="ru-RU" smtClean="0"/>
              <a:pPr/>
              <a:t>‹#›</a:t>
            </a:fld>
            <a:endParaRPr lang="ru-RU"/>
          </a:p>
        </p:txBody>
      </p:sp>
    </p:spTree>
    <p:extLst>
      <p:ext uri="{BB962C8B-B14F-4D97-AF65-F5344CB8AC3E}">
        <p14:creationId xmlns:p14="http://schemas.microsoft.com/office/powerpoint/2010/main" xmlns="" val="248770647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8.jpeg"/><Relationship Id="rId2" Type="http://schemas.openxmlformats.org/officeDocument/2006/relationships/slide" Target="slide11.xml"/><Relationship Id="rId1" Type="http://schemas.openxmlformats.org/officeDocument/2006/relationships/slideLayout" Target="../slideLayouts/slideLayout18.xml"/><Relationship Id="rId6" Type="http://schemas.openxmlformats.org/officeDocument/2006/relationships/slide" Target="slide13.xml"/><Relationship Id="rId5" Type="http://schemas.openxmlformats.org/officeDocument/2006/relationships/image" Target="../media/image7.jpeg"/><Relationship Id="rId4" Type="http://schemas.openxmlformats.org/officeDocument/2006/relationships/slide" Target="slide1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 Target="slide14.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 Target="slide14.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 Target="slide14.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t="13551"/>
          <a:stretch>
            <a:fillRect/>
          </a:stretch>
        </p:blipFill>
        <p:spPr bwMode="auto">
          <a:xfrm>
            <a:off x="1510748" y="1577009"/>
            <a:ext cx="9156700" cy="44204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1200106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90313" y="448689"/>
            <a:ext cx="11101687" cy="369332"/>
          </a:xfrm>
          <a:prstGeom prst="rect">
            <a:avLst/>
          </a:prstGeom>
        </p:spPr>
        <p:txBody>
          <a:bodyPr wrap="square">
            <a:spAutoFit/>
          </a:bodyPr>
          <a:lstStyle/>
          <a:p>
            <a:pPr lvl="0"/>
            <a:r>
              <a:rPr lang="en-US" b="1" kern="0" dirty="0">
                <a:solidFill>
                  <a:sysClr val="windowText" lastClr="000000"/>
                </a:solidFill>
                <a:latin typeface="Times New Roman" panose="02020603050405020304" pitchFamily="18" charset="0"/>
              </a:rPr>
              <a:t>Task 3. Imagine that these are photos from your photo album. Choose one photo to present to your friend.</a:t>
            </a:r>
            <a:endParaRPr kumimoji="0" lang="en-US" sz="1800" b="1" i="0" u="none" strike="noStrike" kern="0" cap="none" spc="0" normalizeH="0" baseline="0" noProof="0" dirty="0">
              <a:ln>
                <a:noFill/>
              </a:ln>
              <a:solidFill>
                <a:sysClr val="windowText" lastClr="000000"/>
              </a:solidFill>
              <a:effectLst/>
              <a:uLnTx/>
              <a:uFillTx/>
              <a:latin typeface="Times New Roman" panose="02020603050405020304" pitchFamily="18" charset="0"/>
            </a:endParaRPr>
          </a:p>
        </p:txBody>
      </p:sp>
      <p:sp>
        <p:nvSpPr>
          <p:cNvPr id="6" name="Прямоугольник 5"/>
          <p:cNvSpPr/>
          <p:nvPr/>
        </p:nvSpPr>
        <p:spPr>
          <a:xfrm>
            <a:off x="7972764" y="1004548"/>
            <a:ext cx="4048000" cy="3939540"/>
          </a:xfrm>
          <a:prstGeom prst="rect">
            <a:avLst/>
          </a:prstGeom>
        </p:spPr>
        <p:txBody>
          <a:bodyPr wrap="square">
            <a:spAutoFit/>
          </a:bodyPr>
          <a:lstStyle/>
          <a:p>
            <a:pPr lvl="0"/>
            <a:r>
              <a:rPr kumimoji="0" lang="en-US" sz="1400" b="1" i="0" u="none" strike="noStrike" kern="0" cap="none" spc="0" normalizeH="0" baseline="0" noProof="0" dirty="0">
                <a:ln>
                  <a:noFill/>
                </a:ln>
                <a:solidFill>
                  <a:sysClr val="windowText" lastClr="000000"/>
                </a:solidFill>
                <a:effectLst/>
                <a:uLnTx/>
                <a:uFillTx/>
                <a:latin typeface="Times New Roman" panose="02020603050405020304" pitchFamily="18" charset="0"/>
              </a:rPr>
              <a:t>You will have to start speaking in 1.5 minutes and will speak for not </a:t>
            </a:r>
            <a:r>
              <a:rPr kumimoji="0" lang="en-US" sz="1400" b="1" i="0" u="none" strike="noStrike" kern="0" cap="none" spc="0" normalizeH="0" baseline="0" noProof="0" dirty="0" smtClean="0">
                <a:ln>
                  <a:noFill/>
                </a:ln>
                <a:solidFill>
                  <a:sysClr val="windowText" lastClr="000000"/>
                </a:solidFill>
                <a:effectLst/>
                <a:uLnTx/>
                <a:uFillTx/>
                <a:latin typeface="Times New Roman" panose="02020603050405020304" pitchFamily="18" charset="0"/>
              </a:rPr>
              <a:t>more than </a:t>
            </a:r>
            <a:r>
              <a:rPr kumimoji="0" lang="en-US" sz="1400" b="1" i="0" u="none" strike="noStrike" kern="0" cap="none" spc="0" normalizeH="0" baseline="0" noProof="0" dirty="0">
                <a:ln>
                  <a:noFill/>
                </a:ln>
                <a:solidFill>
                  <a:sysClr val="windowText" lastClr="000000"/>
                </a:solidFill>
                <a:effectLst/>
                <a:uLnTx/>
                <a:uFillTx/>
                <a:latin typeface="Times New Roman" panose="02020603050405020304" pitchFamily="18" charset="0"/>
              </a:rPr>
              <a:t>2 minutes (12–15 sentences). </a:t>
            </a:r>
            <a:endParaRPr kumimoji="0" lang="en-US" sz="1400" b="1" i="0" u="none" strike="noStrike" kern="0" cap="none" spc="0" normalizeH="0" baseline="0" noProof="0" dirty="0" smtClean="0">
              <a:ln>
                <a:noFill/>
              </a:ln>
              <a:solidFill>
                <a:sysClr val="windowText" lastClr="000000"/>
              </a:solidFill>
              <a:effectLst/>
              <a:uLnTx/>
              <a:uFillTx/>
              <a:latin typeface="Times New Roman" panose="02020603050405020304" pitchFamily="18" charset="0"/>
            </a:endParaRPr>
          </a:p>
          <a:p>
            <a:pPr lvl="0"/>
            <a:endParaRPr kumimoji="0" lang="en-US" sz="1400" b="1" i="0" u="none" strike="noStrike" kern="0" cap="none" spc="0" normalizeH="0" baseline="0" noProof="0" dirty="0" smtClean="0">
              <a:ln>
                <a:noFill/>
              </a:ln>
              <a:solidFill>
                <a:sysClr val="windowText" lastClr="000000"/>
              </a:solidFill>
              <a:effectLst/>
              <a:uLnTx/>
              <a:uFillTx/>
              <a:latin typeface="Times New Roman" panose="02020603050405020304" pitchFamily="18" charset="0"/>
            </a:endParaRPr>
          </a:p>
          <a:p>
            <a:pPr lvl="0"/>
            <a:r>
              <a:rPr kumimoji="0" lang="en-US" sz="1400" b="1" i="0" u="none" strike="noStrike" kern="0" cap="none" spc="0" normalizeH="0" baseline="0" noProof="0" dirty="0" smtClean="0">
                <a:ln>
                  <a:noFill/>
                </a:ln>
                <a:solidFill>
                  <a:sysClr val="windowText" lastClr="000000"/>
                </a:solidFill>
                <a:effectLst/>
                <a:uLnTx/>
                <a:uFillTx/>
                <a:latin typeface="Times New Roman" panose="02020603050405020304" pitchFamily="18" charset="0"/>
              </a:rPr>
              <a:t>In </a:t>
            </a:r>
            <a:r>
              <a:rPr kumimoji="0" lang="en-US" sz="1400" b="1" i="0" u="none" strike="noStrike" kern="0" cap="none" spc="0" normalizeH="0" baseline="0" noProof="0" dirty="0">
                <a:ln>
                  <a:noFill/>
                </a:ln>
                <a:solidFill>
                  <a:sysClr val="windowText" lastClr="000000"/>
                </a:solidFill>
                <a:effectLst/>
                <a:uLnTx/>
                <a:uFillTx/>
                <a:latin typeface="Times New Roman" panose="02020603050405020304" pitchFamily="18" charset="0"/>
              </a:rPr>
              <a:t>your talk remember to speak about:</a:t>
            </a:r>
          </a:p>
          <a:p>
            <a:pPr marL="285750" lvl="0" indent="-285750">
              <a:buFont typeface="Arial" panose="020B0604020202020204" pitchFamily="34" charset="0"/>
              <a:buChar char="•"/>
            </a:pPr>
            <a:r>
              <a:rPr kumimoji="0" lang="en-US" sz="1400" b="1" i="0" u="none" strike="noStrike" kern="0" cap="none" spc="0" normalizeH="0" baseline="0" noProof="0" dirty="0">
                <a:ln>
                  <a:noFill/>
                </a:ln>
                <a:solidFill>
                  <a:sysClr val="windowText" lastClr="000000"/>
                </a:solidFill>
                <a:effectLst/>
                <a:uLnTx/>
                <a:uFillTx/>
                <a:latin typeface="Times New Roman" panose="02020603050405020304" pitchFamily="18" charset="0"/>
              </a:rPr>
              <a:t>where and when the photo was taken</a:t>
            </a:r>
          </a:p>
          <a:p>
            <a:pPr marL="285750" lvl="0" indent="-285750">
              <a:buFont typeface="Arial" panose="020B0604020202020204" pitchFamily="34" charset="0"/>
              <a:buChar char="•"/>
            </a:pPr>
            <a:r>
              <a:rPr kumimoji="0" lang="en-US" sz="1400" b="1" i="0" u="none" strike="noStrike" kern="0" cap="none" spc="0" normalizeH="0" baseline="0" noProof="0" dirty="0">
                <a:ln>
                  <a:noFill/>
                </a:ln>
                <a:solidFill>
                  <a:sysClr val="windowText" lastClr="000000"/>
                </a:solidFill>
                <a:effectLst/>
                <a:uLnTx/>
                <a:uFillTx/>
                <a:latin typeface="Times New Roman" panose="02020603050405020304" pitchFamily="18" charset="0"/>
              </a:rPr>
              <a:t>what/who is in the photo</a:t>
            </a:r>
          </a:p>
          <a:p>
            <a:pPr marL="285750" lvl="0" indent="-285750">
              <a:buFont typeface="Arial" panose="020B0604020202020204" pitchFamily="34" charset="0"/>
              <a:buChar char="•"/>
            </a:pPr>
            <a:r>
              <a:rPr kumimoji="0" lang="en-US" sz="1400" b="1" i="0" u="none" strike="noStrike" kern="0" cap="none" spc="0" normalizeH="0" baseline="0" noProof="0" dirty="0">
                <a:ln>
                  <a:noFill/>
                </a:ln>
                <a:solidFill>
                  <a:sysClr val="windowText" lastClr="000000"/>
                </a:solidFill>
                <a:effectLst/>
                <a:uLnTx/>
                <a:uFillTx/>
                <a:latin typeface="Times New Roman" panose="02020603050405020304" pitchFamily="18" charset="0"/>
              </a:rPr>
              <a:t>what is happening</a:t>
            </a:r>
          </a:p>
          <a:p>
            <a:pPr marL="285750" lvl="0" indent="-285750">
              <a:buFont typeface="Arial" panose="020B0604020202020204" pitchFamily="34" charset="0"/>
              <a:buChar char="•"/>
            </a:pPr>
            <a:r>
              <a:rPr kumimoji="0" lang="en-US" sz="1400" b="1" i="0" u="none" strike="noStrike" kern="0" cap="none" spc="0" normalizeH="0" baseline="0" noProof="0" dirty="0">
                <a:ln>
                  <a:noFill/>
                </a:ln>
                <a:solidFill>
                  <a:sysClr val="windowText" lastClr="000000"/>
                </a:solidFill>
                <a:effectLst/>
                <a:uLnTx/>
                <a:uFillTx/>
                <a:latin typeface="Times New Roman" panose="02020603050405020304" pitchFamily="18" charset="0"/>
              </a:rPr>
              <a:t>why you keep the photo in your album</a:t>
            </a:r>
          </a:p>
          <a:p>
            <a:pPr marL="285750" lvl="0" indent="-285750">
              <a:buFont typeface="Arial" panose="020B0604020202020204" pitchFamily="34" charset="0"/>
              <a:buChar char="•"/>
            </a:pPr>
            <a:r>
              <a:rPr kumimoji="0" lang="en-US" sz="1400" b="1" i="0" u="none" strike="noStrike" kern="0" cap="none" spc="0" normalizeH="0" baseline="0" noProof="0" dirty="0">
                <a:ln>
                  <a:noFill/>
                </a:ln>
                <a:solidFill>
                  <a:sysClr val="windowText" lastClr="000000"/>
                </a:solidFill>
                <a:effectLst/>
                <a:uLnTx/>
                <a:uFillTx/>
                <a:latin typeface="Times New Roman" panose="02020603050405020304" pitchFamily="18" charset="0"/>
              </a:rPr>
              <a:t>why you decided to show the picture to your </a:t>
            </a:r>
            <a:r>
              <a:rPr kumimoji="0" lang="en-US" sz="1400" b="1" i="0" u="none" strike="noStrike" kern="0" cap="none" spc="0" normalizeH="0" baseline="0" noProof="0" dirty="0" smtClean="0">
                <a:ln>
                  <a:noFill/>
                </a:ln>
                <a:solidFill>
                  <a:sysClr val="windowText" lastClr="000000"/>
                </a:solidFill>
                <a:effectLst/>
                <a:uLnTx/>
                <a:uFillTx/>
                <a:latin typeface="Times New Roman" panose="02020603050405020304" pitchFamily="18" charset="0"/>
              </a:rPr>
              <a:t>friend</a:t>
            </a:r>
          </a:p>
          <a:p>
            <a:pPr marL="285750" lvl="0" indent="-285750">
              <a:buFont typeface="Arial" panose="020B0604020202020204" pitchFamily="34" charset="0"/>
              <a:buChar char="•"/>
            </a:pPr>
            <a:endParaRPr lang="en-US" sz="1400" b="1" kern="0" dirty="0" smtClean="0">
              <a:solidFill>
                <a:sysClr val="windowText" lastClr="000000"/>
              </a:solidFill>
              <a:latin typeface="Times New Roman" panose="02020603050405020304" pitchFamily="18" charset="0"/>
            </a:endParaRPr>
          </a:p>
          <a:p>
            <a:pPr marL="285750" lvl="0" indent="-285750">
              <a:buFont typeface="Arial" panose="020B0604020202020204" pitchFamily="34" charset="0"/>
              <a:buChar char="•"/>
            </a:pPr>
            <a:endParaRPr kumimoji="0" lang="en-US" sz="1400" b="1" i="0" u="none" strike="noStrike" kern="0" cap="none" spc="0" normalizeH="0" baseline="0" noProof="0" dirty="0">
              <a:ln>
                <a:noFill/>
              </a:ln>
              <a:solidFill>
                <a:sysClr val="windowText" lastClr="000000"/>
              </a:solidFill>
              <a:effectLst/>
              <a:uLnTx/>
              <a:uFillTx/>
              <a:latin typeface="Times New Roman" panose="02020603050405020304" pitchFamily="18" charset="0"/>
            </a:endParaRPr>
          </a:p>
          <a:p>
            <a:pPr lvl="0"/>
            <a:r>
              <a:rPr kumimoji="0" lang="en-US" sz="1400" b="1" i="0" u="none" strike="noStrike" kern="0" cap="none" spc="0" normalizeH="0" baseline="0" noProof="0" dirty="0">
                <a:ln>
                  <a:noFill/>
                </a:ln>
                <a:solidFill>
                  <a:sysClr val="windowText" lastClr="000000"/>
                </a:solidFill>
                <a:effectLst/>
                <a:uLnTx/>
                <a:uFillTx/>
                <a:latin typeface="Times New Roman" panose="02020603050405020304" pitchFamily="18" charset="0"/>
              </a:rPr>
              <a:t>You have to talk continuously, starting with</a:t>
            </a:r>
            <a:r>
              <a:rPr kumimoji="0" lang="en-US" sz="1400" b="1" i="0" u="none" strike="noStrike" kern="0" cap="none" spc="0" normalizeH="0" baseline="0" noProof="0" dirty="0" smtClean="0">
                <a:ln>
                  <a:noFill/>
                </a:ln>
                <a:solidFill>
                  <a:sysClr val="windowText" lastClr="000000"/>
                </a:solidFill>
                <a:effectLst/>
                <a:uLnTx/>
                <a:uFillTx/>
                <a:latin typeface="Times New Roman" panose="02020603050405020304" pitchFamily="18" charset="0"/>
              </a:rPr>
              <a:t>: </a:t>
            </a:r>
            <a:r>
              <a:rPr kumimoji="0" lang="en-US" b="1" i="0" u="none" strike="noStrike" kern="0" cap="none" spc="0" normalizeH="0" baseline="0" noProof="0" dirty="0" smtClean="0">
                <a:ln>
                  <a:noFill/>
                </a:ln>
                <a:solidFill>
                  <a:sysClr val="windowText" lastClr="000000"/>
                </a:solidFill>
                <a:effectLst/>
                <a:uLnTx/>
                <a:uFillTx/>
                <a:latin typeface="Times New Roman" panose="02020603050405020304" pitchFamily="18" charset="0"/>
              </a:rPr>
              <a:t>"</a:t>
            </a:r>
            <a:r>
              <a:rPr kumimoji="0" lang="en-US" b="1" i="0" u="none" strike="noStrike" kern="0" cap="none" spc="0" normalizeH="0" baseline="0" noProof="0" dirty="0">
                <a:ln>
                  <a:noFill/>
                </a:ln>
                <a:solidFill>
                  <a:sysClr val="windowText" lastClr="000000"/>
                </a:solidFill>
                <a:effectLst/>
                <a:uLnTx/>
                <a:uFillTx/>
                <a:latin typeface="Times New Roman" panose="02020603050405020304" pitchFamily="18" charset="0"/>
              </a:rPr>
              <a:t>I’ve chosen photo number … </a:t>
            </a:r>
            <a:r>
              <a:rPr kumimoji="0" lang="en-US" b="1" i="0" u="none" strike="noStrike" kern="0" cap="none" spc="0" normalizeH="0" baseline="0" noProof="0" dirty="0" smtClean="0">
                <a:ln>
                  <a:noFill/>
                </a:ln>
                <a:solidFill>
                  <a:sysClr val="windowText" lastClr="000000"/>
                </a:solidFill>
                <a:effectLst/>
                <a:uLnTx/>
                <a:uFillTx/>
                <a:latin typeface="Times New Roman" panose="02020603050405020304" pitchFamily="18" charset="0"/>
              </a:rPr>
              <a:t>“</a:t>
            </a:r>
          </a:p>
          <a:p>
            <a:pPr lvl="0" algn="r"/>
            <a:r>
              <a:rPr lang="en-US" kern="0" dirty="0" smtClean="0">
                <a:solidFill>
                  <a:sysClr val="windowText" lastClr="000000"/>
                </a:solidFill>
                <a:latin typeface="Times New Roman" panose="02020603050405020304" pitchFamily="18" charset="0"/>
              </a:rPr>
              <a:t>(In 1,5 minutes click on the photo you’ve chosen)</a:t>
            </a:r>
            <a:endParaRPr kumimoji="0" lang="ru-RU" i="0" u="none" strike="noStrike" kern="0" cap="none" spc="0" normalizeH="0" baseline="0" noProof="0" dirty="0">
              <a:ln>
                <a:noFill/>
              </a:ln>
              <a:solidFill>
                <a:sysClr val="windowText" lastClr="000000"/>
              </a:solidFill>
              <a:effectLst/>
              <a:uLnTx/>
              <a:uFillTx/>
            </a:endParaRPr>
          </a:p>
        </p:txBody>
      </p:sp>
      <p:sp>
        <p:nvSpPr>
          <p:cNvPr id="7" name="Кольцо 6"/>
          <p:cNvSpPr/>
          <p:nvPr/>
        </p:nvSpPr>
        <p:spPr>
          <a:xfrm>
            <a:off x="9037718" y="4727898"/>
            <a:ext cx="1588395" cy="1609501"/>
          </a:xfrm>
          <a:prstGeom prst="donu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schemeClr val="tx1"/>
              </a:solidFill>
              <a:effectLst/>
              <a:uLnTx/>
              <a:uFillTx/>
            </a:endParaRPr>
          </a:p>
        </p:txBody>
      </p:sp>
      <p:sp>
        <p:nvSpPr>
          <p:cNvPr id="8" name="Арка 7"/>
          <p:cNvSpPr/>
          <p:nvPr/>
        </p:nvSpPr>
        <p:spPr>
          <a:xfrm rot="5400000">
            <a:off x="9006260" y="4705396"/>
            <a:ext cx="1625461" cy="1642058"/>
          </a:xfrm>
          <a:prstGeom prst="blockArc">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schemeClr val="tx1"/>
              </a:solidFill>
              <a:effectLst/>
              <a:uLnTx/>
              <a:uFillTx/>
            </a:endParaRPr>
          </a:p>
        </p:txBody>
      </p:sp>
      <p:sp>
        <p:nvSpPr>
          <p:cNvPr id="15" name="TextBox 14"/>
          <p:cNvSpPr txBox="1"/>
          <p:nvPr/>
        </p:nvSpPr>
        <p:spPr>
          <a:xfrm>
            <a:off x="1246003" y="1152044"/>
            <a:ext cx="926216" cy="369332"/>
          </a:xfrm>
          <a:prstGeom prst="rect">
            <a:avLst/>
          </a:prstGeom>
          <a:noFill/>
        </p:spPr>
        <p:txBody>
          <a:bodyPr wrap="none" rtlCol="0">
            <a:spAutoFit/>
          </a:bodyPr>
          <a:lstStyle/>
          <a:p>
            <a:r>
              <a:rPr lang="en-US" b="1" dirty="0" smtClean="0"/>
              <a:t>Photo 1</a:t>
            </a:r>
            <a:endParaRPr lang="ru-RU" b="1" dirty="0"/>
          </a:p>
        </p:txBody>
      </p:sp>
      <p:sp>
        <p:nvSpPr>
          <p:cNvPr id="16" name="TextBox 15"/>
          <p:cNvSpPr txBox="1"/>
          <p:nvPr/>
        </p:nvSpPr>
        <p:spPr>
          <a:xfrm>
            <a:off x="3610845" y="1110947"/>
            <a:ext cx="926216" cy="369332"/>
          </a:xfrm>
          <a:prstGeom prst="rect">
            <a:avLst/>
          </a:prstGeom>
          <a:noFill/>
        </p:spPr>
        <p:txBody>
          <a:bodyPr wrap="none" rtlCol="0">
            <a:spAutoFit/>
          </a:bodyPr>
          <a:lstStyle/>
          <a:p>
            <a:r>
              <a:rPr lang="en-US" b="1" dirty="0" smtClean="0"/>
              <a:t>Photo 2</a:t>
            </a:r>
            <a:endParaRPr lang="ru-RU" b="1" dirty="0"/>
          </a:p>
        </p:txBody>
      </p:sp>
      <p:sp>
        <p:nvSpPr>
          <p:cNvPr id="17" name="TextBox 16"/>
          <p:cNvSpPr txBox="1"/>
          <p:nvPr/>
        </p:nvSpPr>
        <p:spPr>
          <a:xfrm>
            <a:off x="6149752" y="1128371"/>
            <a:ext cx="926216" cy="369332"/>
          </a:xfrm>
          <a:prstGeom prst="rect">
            <a:avLst/>
          </a:prstGeom>
          <a:noFill/>
        </p:spPr>
        <p:txBody>
          <a:bodyPr wrap="none" rtlCol="0">
            <a:spAutoFit/>
          </a:bodyPr>
          <a:lstStyle/>
          <a:p>
            <a:r>
              <a:rPr lang="en-US" b="1" dirty="0" smtClean="0"/>
              <a:t>Photo 3</a:t>
            </a:r>
            <a:endParaRPr lang="ru-RU" b="1" dirty="0"/>
          </a:p>
        </p:txBody>
      </p:sp>
      <p:pic>
        <p:nvPicPr>
          <p:cNvPr id="12" name="Рисунок 11" descr="Вариант-5_Задание-3-1.jpg">
            <a:hlinkClick r:id="rId2" action="ppaction://hlinksldjump"/>
          </p:cNvPr>
          <p:cNvPicPr>
            <a:picLocks noChangeAspect="1"/>
          </p:cNvPicPr>
          <p:nvPr/>
        </p:nvPicPr>
        <p:blipFill>
          <a:blip r:embed="rId3"/>
          <a:stretch>
            <a:fillRect/>
          </a:stretch>
        </p:blipFill>
        <p:spPr>
          <a:xfrm>
            <a:off x="349909" y="1530849"/>
            <a:ext cx="2384118" cy="3595955"/>
          </a:xfrm>
          <a:prstGeom prst="rect">
            <a:avLst/>
          </a:prstGeom>
        </p:spPr>
      </p:pic>
      <p:pic>
        <p:nvPicPr>
          <p:cNvPr id="13" name="Рисунок 12" descr="Вариант-5_Задание-3-2.jpg">
            <a:hlinkClick r:id="rId4" action="ppaction://hlinksldjump"/>
          </p:cNvPr>
          <p:cNvPicPr>
            <a:picLocks noChangeAspect="1"/>
          </p:cNvPicPr>
          <p:nvPr/>
        </p:nvPicPr>
        <p:blipFill>
          <a:blip r:embed="rId5"/>
          <a:stretch>
            <a:fillRect/>
          </a:stretch>
        </p:blipFill>
        <p:spPr>
          <a:xfrm>
            <a:off x="2822538" y="1530850"/>
            <a:ext cx="2425913" cy="3637051"/>
          </a:xfrm>
          <a:prstGeom prst="rect">
            <a:avLst/>
          </a:prstGeom>
        </p:spPr>
      </p:pic>
      <p:pic>
        <p:nvPicPr>
          <p:cNvPr id="14" name="Рисунок 13" descr="Вариант-5_Задание-3-3.jpg">
            <a:hlinkClick r:id="rId6" action="ppaction://hlinksldjump"/>
          </p:cNvPr>
          <p:cNvPicPr>
            <a:picLocks noChangeAspect="1"/>
          </p:cNvPicPr>
          <p:nvPr/>
        </p:nvPicPr>
        <p:blipFill>
          <a:blip r:embed="rId7"/>
          <a:stretch>
            <a:fillRect/>
          </a:stretch>
        </p:blipFill>
        <p:spPr>
          <a:xfrm>
            <a:off x="5360255" y="1541123"/>
            <a:ext cx="2427556" cy="3639515"/>
          </a:xfrm>
          <a:prstGeom prst="rect">
            <a:avLst/>
          </a:prstGeom>
        </p:spPr>
      </p:pic>
    </p:spTree>
    <p:extLst>
      <p:ext uri="{BB962C8B-B14F-4D97-AF65-F5344CB8AC3E}">
        <p14:creationId xmlns:p14="http://schemas.microsoft.com/office/powerpoint/2010/main" xmlns="" val="631989304"/>
      </p:ext>
    </p:extLst>
  </p:cSld>
  <p:clrMapOvr>
    <a:masterClrMapping/>
  </p:clrMapOvr>
  <mc:AlternateContent xmlns:mc="http://schemas.openxmlformats.org/markup-compatibility/2006">
    <mc:Choice xmlns:p14="http://schemas.microsoft.com/office/powerpoint/2010/main" xmlns="" Requires="p14">
      <p:transition spd="slow" p14:dur="2000" advTm="100000"/>
    </mc:Choice>
    <mc:Fallback>
      <p:transition spd="slow" advTm="10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59000"/>
                                        <p:tgtEl>
                                          <p:spTgt spid="7"/>
                                        </p:tgtEl>
                                      </p:cBhvr>
                                    </p:animEffect>
                                  </p:childTnLst>
                                </p:cTn>
                              </p:par>
                            </p:childTnLst>
                          </p:cTn>
                        </p:par>
                        <p:par>
                          <p:cTn id="8" fill="hold">
                            <p:stCondLst>
                              <p:cond delay="59000"/>
                            </p:stCondLst>
                            <p:childTnLst>
                              <p:par>
                                <p:cTn id="9" presetID="21"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heel(1)">
                                      <p:cBhvr>
                                        <p:cTn id="11" dur="30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6744611" y="2279191"/>
            <a:ext cx="4837044" cy="3139321"/>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black"/>
                </a:solidFill>
                <a:effectLst/>
                <a:uLnTx/>
                <a:uFillTx/>
                <a:latin typeface="Times New Roman" panose="02020603050405020304" pitchFamily="18" charset="0"/>
              </a:rPr>
              <a:t>In your talk remember to speak about:</a:t>
            </a:r>
          </a:p>
          <a:p>
            <a:pPr marL="285750" lvl="0" indent="-285750">
              <a:lnSpc>
                <a:spcPct val="150000"/>
              </a:lnSpc>
              <a:buFont typeface="Arial" panose="020B0604020202020204" pitchFamily="34" charset="0"/>
              <a:buChar char="•"/>
            </a:pPr>
            <a:r>
              <a:rPr lang="en-US" sz="2000" kern="0" dirty="0">
                <a:solidFill>
                  <a:prstClr val="black"/>
                </a:solidFill>
              </a:rPr>
              <a:t>where and when the photo was taken</a:t>
            </a:r>
          </a:p>
          <a:p>
            <a:pPr marL="285750" lvl="0" indent="-285750">
              <a:lnSpc>
                <a:spcPct val="150000"/>
              </a:lnSpc>
              <a:buFont typeface="Arial" panose="020B0604020202020204" pitchFamily="34" charset="0"/>
              <a:buChar char="•"/>
            </a:pPr>
            <a:r>
              <a:rPr lang="en-US" sz="2000" kern="0" dirty="0">
                <a:solidFill>
                  <a:prstClr val="black"/>
                </a:solidFill>
              </a:rPr>
              <a:t>what/who is in the photo</a:t>
            </a:r>
          </a:p>
          <a:p>
            <a:pPr marL="285750" lvl="0" indent="-285750">
              <a:lnSpc>
                <a:spcPct val="150000"/>
              </a:lnSpc>
              <a:buFont typeface="Arial" panose="020B0604020202020204" pitchFamily="34" charset="0"/>
              <a:buChar char="•"/>
            </a:pPr>
            <a:r>
              <a:rPr lang="en-US" sz="2000" kern="0" dirty="0">
                <a:solidFill>
                  <a:prstClr val="black"/>
                </a:solidFill>
              </a:rPr>
              <a:t>what is happening</a:t>
            </a:r>
          </a:p>
          <a:p>
            <a:pPr marL="285750" lvl="0" indent="-285750">
              <a:lnSpc>
                <a:spcPct val="150000"/>
              </a:lnSpc>
              <a:buFont typeface="Arial" panose="020B0604020202020204" pitchFamily="34" charset="0"/>
              <a:buChar char="•"/>
            </a:pPr>
            <a:r>
              <a:rPr lang="en-US" sz="2000" kern="0" dirty="0">
                <a:solidFill>
                  <a:prstClr val="black"/>
                </a:solidFill>
              </a:rPr>
              <a:t>why you keep the photo in your album</a:t>
            </a:r>
          </a:p>
          <a:p>
            <a:pPr marL="285750" lvl="0" indent="-285750">
              <a:lnSpc>
                <a:spcPct val="150000"/>
              </a:lnSpc>
              <a:buFont typeface="Arial" panose="020B0604020202020204" pitchFamily="34" charset="0"/>
              <a:buChar char="•"/>
            </a:pPr>
            <a:r>
              <a:rPr lang="en-US" sz="2000" kern="0" dirty="0">
                <a:solidFill>
                  <a:prstClr val="black"/>
                </a:solidFill>
              </a:rPr>
              <a:t>why you decided to show the picture to your friend</a:t>
            </a:r>
            <a:endParaRPr kumimoji="0" lang="en-US" sz="2000" b="0" i="0" u="none" strike="noStrike" kern="0" cap="none" spc="0" normalizeH="0" baseline="0" noProof="0" dirty="0">
              <a:ln>
                <a:noFill/>
              </a:ln>
              <a:solidFill>
                <a:prstClr val="black"/>
              </a:solidFill>
              <a:effectLst/>
              <a:uLnTx/>
              <a:uFillTx/>
              <a:latin typeface="Times New Roman" panose="02020603050405020304" pitchFamily="18" charset="0"/>
            </a:endParaRPr>
          </a:p>
        </p:txBody>
      </p:sp>
      <p:sp>
        <p:nvSpPr>
          <p:cNvPr id="10" name="Кольцо 9"/>
          <p:cNvSpPr/>
          <p:nvPr/>
        </p:nvSpPr>
        <p:spPr>
          <a:xfrm>
            <a:off x="9947121" y="324610"/>
            <a:ext cx="1588395" cy="1609501"/>
          </a:xfrm>
          <a:prstGeom prst="donu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schemeClr val="tx1"/>
              </a:solidFill>
              <a:effectLst/>
              <a:uLnTx/>
              <a:uFillTx/>
            </a:endParaRPr>
          </a:p>
        </p:txBody>
      </p:sp>
      <p:sp>
        <p:nvSpPr>
          <p:cNvPr id="11" name="Кольцо 10"/>
          <p:cNvSpPr/>
          <p:nvPr/>
        </p:nvSpPr>
        <p:spPr>
          <a:xfrm>
            <a:off x="9947120" y="324610"/>
            <a:ext cx="1588395" cy="1609501"/>
          </a:xfrm>
          <a:prstGeom prst="donu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schemeClr val="tx1"/>
              </a:solidFill>
              <a:effectLst/>
              <a:uLnTx/>
              <a:uFillTx/>
            </a:endParaRPr>
          </a:p>
        </p:txBody>
      </p:sp>
      <p:sp>
        <p:nvSpPr>
          <p:cNvPr id="2" name="Стрелка вправо 1">
            <a:hlinkClick r:id="rId2" action="ppaction://hlinksldjump"/>
          </p:cNvPr>
          <p:cNvSpPr/>
          <p:nvPr/>
        </p:nvSpPr>
        <p:spPr>
          <a:xfrm>
            <a:off x="8524568" y="5914103"/>
            <a:ext cx="3156155" cy="6194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latin typeface="Arial" panose="020B0604020202020204" pitchFamily="34" charset="0"/>
                <a:cs typeface="Arial" panose="020B0604020202020204" pitchFamily="34" charset="0"/>
              </a:rPr>
              <a:t>Go to task 4</a:t>
            </a:r>
            <a:endParaRPr lang="ru-RU" sz="2400" b="1" dirty="0">
              <a:latin typeface="Arial" panose="020B0604020202020204" pitchFamily="34" charset="0"/>
              <a:cs typeface="Arial" panose="020B0604020202020204" pitchFamily="34" charset="0"/>
            </a:endParaRPr>
          </a:p>
        </p:txBody>
      </p:sp>
      <p:pic>
        <p:nvPicPr>
          <p:cNvPr id="7" name="Рисунок 6" descr="Вариант-5_Задание-3-1.jpg"/>
          <p:cNvPicPr>
            <a:picLocks noChangeAspect="1"/>
          </p:cNvPicPr>
          <p:nvPr/>
        </p:nvPicPr>
        <p:blipFill>
          <a:blip r:embed="rId3"/>
          <a:stretch>
            <a:fillRect/>
          </a:stretch>
        </p:blipFill>
        <p:spPr>
          <a:xfrm>
            <a:off x="1654726" y="390418"/>
            <a:ext cx="3950824" cy="595901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1705459092"/>
      </p:ext>
    </p:extLst>
  </p:cSld>
  <p:clrMapOvr>
    <a:masterClrMapping/>
  </p:clrMapOvr>
  <mc:AlternateContent xmlns:mc="http://schemas.openxmlformats.org/markup-compatibility/2006">
    <mc:Choice xmlns:p14="http://schemas.microsoft.com/office/powerpoint/2010/main" xmlns="" Requires="p14">
      <p:transition spd="slow" p14:dur="2000" advTm="120000"/>
    </mc:Choice>
    <mc:Fallback>
      <p:transition spd="slow" advTm="12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heel(1)">
                                      <p:cBhvr>
                                        <p:cTn id="7" dur="59000"/>
                                        <p:tgtEl>
                                          <p:spTgt spid="10"/>
                                        </p:tgtEl>
                                      </p:cBhvr>
                                    </p:animEffect>
                                  </p:childTnLst>
                                </p:cTn>
                              </p:par>
                            </p:childTnLst>
                          </p:cTn>
                        </p:par>
                        <p:par>
                          <p:cTn id="8" fill="hold">
                            <p:stCondLst>
                              <p:cond delay="59000"/>
                            </p:stCondLst>
                            <p:childTnLst>
                              <p:par>
                                <p:cTn id="9" presetID="21"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heel(1)">
                                      <p:cBhvr>
                                        <p:cTn id="11" dur="59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6573228" y="2018466"/>
            <a:ext cx="4731026" cy="3139321"/>
          </a:xfrm>
          <a:prstGeom prst="rect">
            <a:avLst/>
          </a:prstGeom>
        </p:spPr>
        <p:txBody>
          <a:bodyPr wrap="square">
            <a:spAutoFit/>
          </a:bodyPr>
          <a:lstStyle/>
          <a:p>
            <a:pPr lvl="0">
              <a:defRPr/>
            </a:pPr>
            <a:r>
              <a:rPr lang="en-US" b="1" kern="0" dirty="0">
                <a:solidFill>
                  <a:prstClr val="black"/>
                </a:solidFill>
                <a:latin typeface="Times New Roman" panose="02020603050405020304" pitchFamily="18" charset="0"/>
              </a:rPr>
              <a:t>In your talk remember to speak about:</a:t>
            </a:r>
          </a:p>
          <a:p>
            <a:pPr marL="285750" lvl="0" indent="-285750">
              <a:lnSpc>
                <a:spcPct val="150000"/>
              </a:lnSpc>
              <a:buFont typeface="Arial" panose="020B0604020202020204" pitchFamily="34" charset="0"/>
              <a:buChar char="•"/>
            </a:pPr>
            <a:r>
              <a:rPr lang="en-US" sz="2000" kern="0" dirty="0">
                <a:solidFill>
                  <a:prstClr val="black"/>
                </a:solidFill>
              </a:rPr>
              <a:t>where and when the photo was taken</a:t>
            </a:r>
          </a:p>
          <a:p>
            <a:pPr marL="285750" lvl="0" indent="-285750">
              <a:lnSpc>
                <a:spcPct val="150000"/>
              </a:lnSpc>
              <a:buFont typeface="Arial" panose="020B0604020202020204" pitchFamily="34" charset="0"/>
              <a:buChar char="•"/>
            </a:pPr>
            <a:r>
              <a:rPr lang="en-US" sz="2000" kern="0" dirty="0">
                <a:solidFill>
                  <a:prstClr val="black"/>
                </a:solidFill>
              </a:rPr>
              <a:t>what/who is in the photo</a:t>
            </a:r>
          </a:p>
          <a:p>
            <a:pPr marL="285750" lvl="0" indent="-285750">
              <a:lnSpc>
                <a:spcPct val="150000"/>
              </a:lnSpc>
              <a:buFont typeface="Arial" panose="020B0604020202020204" pitchFamily="34" charset="0"/>
              <a:buChar char="•"/>
            </a:pPr>
            <a:r>
              <a:rPr lang="en-US" sz="2000" kern="0" dirty="0">
                <a:solidFill>
                  <a:prstClr val="black"/>
                </a:solidFill>
              </a:rPr>
              <a:t>what is happening</a:t>
            </a:r>
          </a:p>
          <a:p>
            <a:pPr marL="285750" lvl="0" indent="-285750">
              <a:lnSpc>
                <a:spcPct val="150000"/>
              </a:lnSpc>
              <a:buFont typeface="Arial" panose="020B0604020202020204" pitchFamily="34" charset="0"/>
              <a:buChar char="•"/>
            </a:pPr>
            <a:r>
              <a:rPr lang="en-US" sz="2000" kern="0" dirty="0">
                <a:solidFill>
                  <a:prstClr val="black"/>
                </a:solidFill>
              </a:rPr>
              <a:t>why you keep the photo in your album</a:t>
            </a:r>
          </a:p>
          <a:p>
            <a:pPr marL="285750" lvl="0" indent="-285750">
              <a:lnSpc>
                <a:spcPct val="150000"/>
              </a:lnSpc>
              <a:buFont typeface="Arial" panose="020B0604020202020204" pitchFamily="34" charset="0"/>
              <a:buChar char="•"/>
            </a:pPr>
            <a:r>
              <a:rPr lang="en-US" sz="2000" kern="0" dirty="0">
                <a:solidFill>
                  <a:prstClr val="black"/>
                </a:solidFill>
              </a:rPr>
              <a:t>why you decided to show the picture to your friend</a:t>
            </a:r>
            <a:endParaRPr lang="en-US" sz="2000" kern="0" dirty="0">
              <a:solidFill>
                <a:prstClr val="black"/>
              </a:solidFill>
              <a:latin typeface="Times New Roman" panose="02020603050405020304" pitchFamily="18" charset="0"/>
            </a:endParaRPr>
          </a:p>
        </p:txBody>
      </p:sp>
      <p:sp>
        <p:nvSpPr>
          <p:cNvPr id="10" name="Кольцо 9"/>
          <p:cNvSpPr/>
          <p:nvPr/>
        </p:nvSpPr>
        <p:spPr>
          <a:xfrm>
            <a:off x="10075910" y="157184"/>
            <a:ext cx="1588395" cy="1609501"/>
          </a:xfrm>
          <a:prstGeom prst="donu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schemeClr val="tx1"/>
              </a:solidFill>
              <a:effectLst/>
              <a:uLnTx/>
              <a:uFillTx/>
            </a:endParaRPr>
          </a:p>
        </p:txBody>
      </p:sp>
      <p:sp>
        <p:nvSpPr>
          <p:cNvPr id="11" name="Кольцо 10"/>
          <p:cNvSpPr/>
          <p:nvPr/>
        </p:nvSpPr>
        <p:spPr>
          <a:xfrm>
            <a:off x="10075910" y="157184"/>
            <a:ext cx="1588395" cy="1609501"/>
          </a:xfrm>
          <a:prstGeom prst="donu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schemeClr val="tx1"/>
              </a:solidFill>
              <a:effectLst/>
              <a:uLnTx/>
              <a:uFillTx/>
            </a:endParaRPr>
          </a:p>
        </p:txBody>
      </p:sp>
      <p:sp>
        <p:nvSpPr>
          <p:cNvPr id="6" name="Стрелка вправо 5">
            <a:hlinkClick r:id="rId2" action="ppaction://hlinksldjump"/>
          </p:cNvPr>
          <p:cNvSpPr/>
          <p:nvPr/>
        </p:nvSpPr>
        <p:spPr>
          <a:xfrm>
            <a:off x="8709996" y="6136243"/>
            <a:ext cx="3156155" cy="6194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latin typeface="Arial" panose="020B0604020202020204" pitchFamily="34" charset="0"/>
                <a:cs typeface="Arial" panose="020B0604020202020204" pitchFamily="34" charset="0"/>
              </a:rPr>
              <a:t>Go to task 4</a:t>
            </a:r>
            <a:endParaRPr lang="ru-RU" sz="2400" b="1" dirty="0">
              <a:latin typeface="Arial" panose="020B0604020202020204" pitchFamily="34" charset="0"/>
              <a:cs typeface="Arial" panose="020B0604020202020204" pitchFamily="34" charset="0"/>
            </a:endParaRPr>
          </a:p>
        </p:txBody>
      </p:sp>
      <p:pic>
        <p:nvPicPr>
          <p:cNvPr id="7" name="Рисунок 6" descr="Вариант-5_Задание-3-2.jpg"/>
          <p:cNvPicPr>
            <a:picLocks noChangeAspect="1"/>
          </p:cNvPicPr>
          <p:nvPr/>
        </p:nvPicPr>
        <p:blipFill>
          <a:blip r:embed="rId3"/>
          <a:stretch>
            <a:fillRect/>
          </a:stretch>
        </p:blipFill>
        <p:spPr>
          <a:xfrm>
            <a:off x="1445801" y="297951"/>
            <a:ext cx="3995219" cy="598983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36670382"/>
      </p:ext>
    </p:extLst>
  </p:cSld>
  <p:clrMapOvr>
    <a:masterClrMapping/>
  </p:clrMapOvr>
  <mc:AlternateContent xmlns:mc="http://schemas.openxmlformats.org/markup-compatibility/2006">
    <mc:Choice xmlns:p14="http://schemas.microsoft.com/office/powerpoint/2010/main" xmlns="" Requires="p14">
      <p:transition spd="slow" p14:dur="2000" advTm="120000"/>
    </mc:Choice>
    <mc:Fallback>
      <p:transition spd="slow" advTm="12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heel(1)">
                                      <p:cBhvr>
                                        <p:cTn id="7" dur="59000"/>
                                        <p:tgtEl>
                                          <p:spTgt spid="10"/>
                                        </p:tgtEl>
                                      </p:cBhvr>
                                    </p:animEffect>
                                  </p:childTnLst>
                                </p:cTn>
                              </p:par>
                            </p:childTnLst>
                          </p:cTn>
                        </p:par>
                        <p:par>
                          <p:cTn id="8" fill="hold">
                            <p:stCondLst>
                              <p:cond delay="59000"/>
                            </p:stCondLst>
                            <p:childTnLst>
                              <p:par>
                                <p:cTn id="9" presetID="21"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heel(1)">
                                      <p:cBhvr>
                                        <p:cTn id="11" dur="59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6389497" y="2289467"/>
            <a:ext cx="4594024" cy="3228448"/>
          </a:xfrm>
          <a:prstGeom prst="rect">
            <a:avLst/>
          </a:prstGeom>
        </p:spPr>
        <p:txBody>
          <a:bodyPr wrap="square">
            <a:spAutoFit/>
          </a:bodyPr>
          <a:lstStyle/>
          <a:p>
            <a:pPr lvl="0">
              <a:lnSpc>
                <a:spcPct val="150000"/>
              </a:lnSpc>
              <a:defRPr/>
            </a:pPr>
            <a:r>
              <a:rPr lang="en-US" b="1" kern="0" dirty="0">
                <a:solidFill>
                  <a:prstClr val="black"/>
                </a:solidFill>
                <a:latin typeface="Times New Roman" panose="02020603050405020304" pitchFamily="18" charset="0"/>
              </a:rPr>
              <a:t>In your talk remember to speak about:</a:t>
            </a:r>
          </a:p>
          <a:p>
            <a:pPr marL="285750" lvl="0" indent="-285750">
              <a:lnSpc>
                <a:spcPct val="150000"/>
              </a:lnSpc>
              <a:buFont typeface="Arial" panose="020B0604020202020204" pitchFamily="34" charset="0"/>
              <a:buChar char="•"/>
            </a:pPr>
            <a:r>
              <a:rPr lang="en-US" sz="2000" kern="0" dirty="0">
                <a:solidFill>
                  <a:prstClr val="black"/>
                </a:solidFill>
              </a:rPr>
              <a:t>where and when the photo was taken</a:t>
            </a:r>
          </a:p>
          <a:p>
            <a:pPr marL="285750" lvl="0" indent="-285750">
              <a:lnSpc>
                <a:spcPct val="150000"/>
              </a:lnSpc>
              <a:buFont typeface="Arial" panose="020B0604020202020204" pitchFamily="34" charset="0"/>
              <a:buChar char="•"/>
            </a:pPr>
            <a:r>
              <a:rPr lang="en-US" sz="2000" kern="0" dirty="0">
                <a:solidFill>
                  <a:prstClr val="black"/>
                </a:solidFill>
              </a:rPr>
              <a:t>what/who is in the photo</a:t>
            </a:r>
          </a:p>
          <a:p>
            <a:pPr marL="285750" lvl="0" indent="-285750">
              <a:lnSpc>
                <a:spcPct val="150000"/>
              </a:lnSpc>
              <a:buFont typeface="Arial" panose="020B0604020202020204" pitchFamily="34" charset="0"/>
              <a:buChar char="•"/>
            </a:pPr>
            <a:r>
              <a:rPr lang="en-US" sz="2000" kern="0" dirty="0">
                <a:solidFill>
                  <a:prstClr val="black"/>
                </a:solidFill>
              </a:rPr>
              <a:t>what is happening</a:t>
            </a:r>
          </a:p>
          <a:p>
            <a:pPr marL="285750" lvl="0" indent="-285750">
              <a:lnSpc>
                <a:spcPct val="150000"/>
              </a:lnSpc>
              <a:buFont typeface="Arial" panose="020B0604020202020204" pitchFamily="34" charset="0"/>
              <a:buChar char="•"/>
            </a:pPr>
            <a:r>
              <a:rPr lang="en-US" sz="2000" kern="0" dirty="0">
                <a:solidFill>
                  <a:prstClr val="black"/>
                </a:solidFill>
              </a:rPr>
              <a:t>why you keep the photo in your album</a:t>
            </a:r>
          </a:p>
          <a:p>
            <a:pPr marL="285750" lvl="0" indent="-285750">
              <a:lnSpc>
                <a:spcPct val="150000"/>
              </a:lnSpc>
              <a:buFont typeface="Arial" panose="020B0604020202020204" pitchFamily="34" charset="0"/>
              <a:buChar char="•"/>
            </a:pPr>
            <a:r>
              <a:rPr lang="en-US" sz="2000" kern="0" dirty="0">
                <a:solidFill>
                  <a:prstClr val="black"/>
                </a:solidFill>
              </a:rPr>
              <a:t>why you decided to show the picture to your friend</a:t>
            </a:r>
            <a:endParaRPr lang="en-US" sz="2000" kern="0" dirty="0">
              <a:solidFill>
                <a:prstClr val="black"/>
              </a:solidFill>
              <a:latin typeface="Times New Roman" panose="02020603050405020304" pitchFamily="18" charset="0"/>
            </a:endParaRPr>
          </a:p>
        </p:txBody>
      </p:sp>
      <p:sp>
        <p:nvSpPr>
          <p:cNvPr id="8" name="Кольцо 7"/>
          <p:cNvSpPr/>
          <p:nvPr/>
        </p:nvSpPr>
        <p:spPr>
          <a:xfrm>
            <a:off x="9934242" y="336860"/>
            <a:ext cx="1588395" cy="1609501"/>
          </a:xfrm>
          <a:prstGeom prst="donu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schemeClr val="tx1"/>
              </a:solidFill>
              <a:effectLst/>
              <a:uLnTx/>
              <a:uFillTx/>
            </a:endParaRPr>
          </a:p>
        </p:txBody>
      </p:sp>
      <p:sp>
        <p:nvSpPr>
          <p:cNvPr id="9" name="Кольцо 8"/>
          <p:cNvSpPr/>
          <p:nvPr/>
        </p:nvSpPr>
        <p:spPr>
          <a:xfrm>
            <a:off x="9934242" y="336859"/>
            <a:ext cx="1588395" cy="1609501"/>
          </a:xfrm>
          <a:prstGeom prst="donu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schemeClr val="tx1"/>
              </a:solidFill>
              <a:effectLst/>
              <a:uLnTx/>
              <a:uFillTx/>
            </a:endParaRPr>
          </a:p>
        </p:txBody>
      </p:sp>
      <p:sp>
        <p:nvSpPr>
          <p:cNvPr id="6" name="Стрелка вправо 5">
            <a:hlinkClick r:id="rId2" action="ppaction://hlinksldjump"/>
          </p:cNvPr>
          <p:cNvSpPr/>
          <p:nvPr/>
        </p:nvSpPr>
        <p:spPr>
          <a:xfrm>
            <a:off x="8524568" y="5914103"/>
            <a:ext cx="3156155" cy="6194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latin typeface="Arial" panose="020B0604020202020204" pitchFamily="34" charset="0"/>
                <a:cs typeface="Arial" panose="020B0604020202020204" pitchFamily="34" charset="0"/>
              </a:rPr>
              <a:t>Go to task 4</a:t>
            </a:r>
            <a:endParaRPr lang="ru-RU" sz="2400" b="1" dirty="0">
              <a:latin typeface="Arial" panose="020B0604020202020204" pitchFamily="34" charset="0"/>
              <a:cs typeface="Arial" panose="020B0604020202020204" pitchFamily="34" charset="0"/>
            </a:endParaRPr>
          </a:p>
        </p:txBody>
      </p:sp>
      <p:pic>
        <p:nvPicPr>
          <p:cNvPr id="7" name="Рисунок 6" descr="Вариант-5_Задание-3-3.jpg"/>
          <p:cNvPicPr>
            <a:picLocks noChangeAspect="1"/>
          </p:cNvPicPr>
          <p:nvPr/>
        </p:nvPicPr>
        <p:blipFill>
          <a:blip r:embed="rId3"/>
          <a:stretch>
            <a:fillRect/>
          </a:stretch>
        </p:blipFill>
        <p:spPr>
          <a:xfrm>
            <a:off x="1332785" y="441787"/>
            <a:ext cx="3968680" cy="595004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2973455845"/>
      </p:ext>
    </p:extLst>
  </p:cSld>
  <p:clrMapOvr>
    <a:masterClrMapping/>
  </p:clrMapOvr>
  <mc:AlternateContent xmlns:mc="http://schemas.openxmlformats.org/markup-compatibility/2006">
    <mc:Choice xmlns:p14="http://schemas.microsoft.com/office/powerpoint/2010/main" xmlns="" Requires="p14">
      <p:transition spd="slow" p14:dur="2000" advTm="120000"/>
    </mc:Choice>
    <mc:Fallback>
      <p:transition spd="slow" advTm="12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59000"/>
                                        <p:tgtEl>
                                          <p:spTgt spid="8"/>
                                        </p:tgtEl>
                                      </p:cBhvr>
                                    </p:animEffect>
                                  </p:childTnLst>
                                </p:cTn>
                              </p:par>
                            </p:childTnLst>
                          </p:cTn>
                        </p:par>
                        <p:par>
                          <p:cTn id="8" fill="hold">
                            <p:stCondLst>
                              <p:cond delay="59000"/>
                            </p:stCondLst>
                            <p:childTnLst>
                              <p:par>
                                <p:cTn id="9" presetID="21"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heel(1)">
                                      <p:cBhvr>
                                        <p:cTn id="11" dur="59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91547" y="373230"/>
            <a:ext cx="9223513" cy="2308324"/>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ysClr val="windowText" lastClr="000000"/>
                </a:solidFill>
                <a:effectLst/>
                <a:uLnTx/>
                <a:uFillTx/>
                <a:latin typeface="Times New Roman" panose="02020603050405020304" pitchFamily="18" charset="0"/>
              </a:rPr>
              <a:t>Task 4. Study the </a:t>
            </a:r>
            <a:r>
              <a:rPr lang="en-US" b="1" dirty="0" err="1">
                <a:latin typeface="Times New Roman" pitchFamily="18" charset="0"/>
                <a:cs typeface="Times New Roman" pitchFamily="18" charset="0"/>
              </a:rPr>
              <a:t>twо</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phоtоgraphs</a:t>
            </a:r>
            <a:r>
              <a:rPr kumimoji="0" lang="en-US" sz="1800" b="1" i="0" u="none" strike="noStrike" kern="0" cap="none" spc="0" normalizeH="0" baseline="0" noProof="0" dirty="0">
                <a:ln>
                  <a:noFill/>
                </a:ln>
                <a:solidFill>
                  <a:sysClr val="windowText" lastClr="000000"/>
                </a:solidFill>
                <a:effectLst/>
                <a:uLnTx/>
                <a:uFillTx/>
                <a:latin typeface="Times New Roman" panose="02020603050405020304" pitchFamily="18" charset="0"/>
              </a:rPr>
              <a:t>. In 1.5 minutes be ready </a:t>
            </a:r>
            <a:r>
              <a:rPr kumimoji="0" lang="en-US" b="1" i="0" u="none" strike="noStrike" kern="0" cap="none" spc="0" normalizeH="0" baseline="0" noProof="0" dirty="0" err="1">
                <a:ln>
                  <a:noFill/>
                </a:ln>
                <a:solidFill>
                  <a:sysClr val="windowText" lastClr="000000"/>
                </a:solidFill>
                <a:effectLst/>
                <a:uLnTx/>
                <a:uFillTx/>
                <a:latin typeface="Times New Roman" pitchFamily="18" charset="0"/>
                <a:cs typeface="Times New Roman" pitchFamily="18" charset="0"/>
              </a:rPr>
              <a:t>tо</a:t>
            </a:r>
            <a:r>
              <a:rPr kumimoji="0" lang="en-US" b="1" i="0" u="none" strike="noStrike" kern="0" cap="none" spc="0" normalizeH="0" baseline="0" noProof="0" dirty="0">
                <a:ln>
                  <a:noFill/>
                </a:ln>
                <a:solidFill>
                  <a:sysClr val="windowText" lastClr="000000"/>
                </a:solidFill>
                <a:effectLst/>
                <a:uLnTx/>
                <a:uFillTx/>
                <a:latin typeface="Times New Roman" pitchFamily="18" charset="0"/>
                <a:cs typeface="Times New Roman" pitchFamily="18" charset="0"/>
              </a:rPr>
              <a:t> </a:t>
            </a:r>
            <a:r>
              <a:rPr kumimoji="0" lang="en-US" b="1" i="0" u="none" strike="noStrike" kern="0" cap="none" spc="0" normalizeH="0" baseline="0" noProof="0" dirty="0" err="1">
                <a:ln>
                  <a:noFill/>
                </a:ln>
                <a:solidFill>
                  <a:sysClr val="windowText" lastClr="000000"/>
                </a:solidFill>
                <a:effectLst/>
                <a:uLnTx/>
                <a:uFillTx/>
                <a:latin typeface="Times New Roman" pitchFamily="18" charset="0"/>
                <a:cs typeface="Times New Roman" pitchFamily="18" charset="0"/>
              </a:rPr>
              <a:t>cоmpare</a:t>
            </a:r>
            <a:r>
              <a:rPr kumimoji="0" lang="en-US" b="1" i="0" u="none" strike="noStrike" kern="0" cap="none" spc="0" normalizeH="0" baseline="0" noProof="0" dirty="0">
                <a:ln>
                  <a:noFill/>
                </a:ln>
                <a:solidFill>
                  <a:sysClr val="windowText" lastClr="000000"/>
                </a:solidFill>
                <a:effectLst/>
                <a:uLnTx/>
                <a:uFillTx/>
                <a:latin typeface="Times New Roman" pitchFamily="18" charset="0"/>
                <a:cs typeface="Times New Roman" pitchFamily="18" charset="0"/>
              </a:rPr>
              <a:t> and</a:t>
            </a:r>
            <a:r>
              <a:rPr kumimoji="0" lang="ru-RU" b="1" i="0" u="none" strike="noStrike" kern="0" cap="none" spc="0" normalizeH="0" baseline="0" noProof="0" dirty="0">
                <a:ln>
                  <a:noFill/>
                </a:ln>
                <a:solidFill>
                  <a:sysClr val="windowText" lastClr="000000"/>
                </a:solidFill>
                <a:effectLst/>
                <a:uLnTx/>
                <a:uFillTx/>
                <a:latin typeface="Times New Roman" pitchFamily="18" charset="0"/>
                <a:cs typeface="Times New Roman" pitchFamily="18" charset="0"/>
              </a:rPr>
              <a:t> </a:t>
            </a:r>
            <a:r>
              <a:rPr kumimoji="0" lang="en-US" b="1" i="0" u="none" strike="noStrike" kern="0" cap="none" spc="0" normalizeH="0" baseline="0" noProof="0" dirty="0">
                <a:ln>
                  <a:noFill/>
                </a:ln>
                <a:solidFill>
                  <a:sysClr val="windowText" lastClr="000000"/>
                </a:solidFill>
                <a:effectLst/>
                <a:uLnTx/>
                <a:uFillTx/>
                <a:latin typeface="Times New Roman" pitchFamily="18" charset="0"/>
                <a:cs typeface="Times New Roman" pitchFamily="18" charset="0"/>
              </a:rPr>
              <a:t>c</a:t>
            </a:r>
            <a:r>
              <a:rPr kumimoji="0" lang="ru-RU" b="1" i="0" u="none" strike="noStrike" kern="0" cap="none" spc="0" normalizeH="0" baseline="0" noProof="0" dirty="0">
                <a:ln>
                  <a:noFill/>
                </a:ln>
                <a:solidFill>
                  <a:sysClr val="windowText" lastClr="000000"/>
                </a:solidFill>
                <a:effectLst/>
                <a:uLnTx/>
                <a:uFillTx/>
                <a:latin typeface="Times New Roman" pitchFamily="18" charset="0"/>
                <a:cs typeface="Times New Roman" pitchFamily="18" charset="0"/>
              </a:rPr>
              <a:t>о</a:t>
            </a:r>
            <a:r>
              <a:rPr kumimoji="0" lang="en-US" b="1" i="0" u="none" strike="noStrike" kern="0" cap="none" spc="0" normalizeH="0" baseline="0" noProof="0" dirty="0" err="1">
                <a:ln>
                  <a:noFill/>
                </a:ln>
                <a:solidFill>
                  <a:sysClr val="windowText" lastClr="000000"/>
                </a:solidFill>
                <a:effectLst/>
                <a:uLnTx/>
                <a:uFillTx/>
                <a:latin typeface="Times New Roman" pitchFamily="18" charset="0"/>
                <a:cs typeface="Times New Roman" pitchFamily="18" charset="0"/>
              </a:rPr>
              <a:t>ntrast</a:t>
            </a:r>
            <a:r>
              <a:rPr kumimoji="0" lang="en-US" b="1" i="0" u="none" strike="noStrike" kern="0" cap="none" spc="0" normalizeH="0" baseline="0" noProof="0" dirty="0">
                <a:ln>
                  <a:noFill/>
                </a:ln>
                <a:solidFill>
                  <a:sysClr val="windowText" lastClr="000000"/>
                </a:solidFill>
                <a:effectLst/>
                <a:uLnTx/>
                <a:uFillTx/>
                <a:latin typeface="Times New Roman" pitchFamily="18" charset="0"/>
                <a:cs typeface="Times New Roman" pitchFamily="18" charset="0"/>
              </a:rPr>
              <a:t> the </a:t>
            </a:r>
            <a:r>
              <a:rPr kumimoji="0" lang="en-US" b="1" i="0" u="none" strike="noStrike" kern="0" cap="none" spc="0" normalizeH="0" baseline="0" noProof="0" dirty="0" err="1">
                <a:ln>
                  <a:noFill/>
                </a:ln>
                <a:solidFill>
                  <a:sysClr val="windowText" lastClr="000000"/>
                </a:solidFill>
                <a:effectLst/>
                <a:uLnTx/>
                <a:uFillTx/>
                <a:latin typeface="Times New Roman" pitchFamily="18" charset="0"/>
                <a:cs typeface="Times New Roman" pitchFamily="18" charset="0"/>
              </a:rPr>
              <a:t>ph</a:t>
            </a:r>
            <a:r>
              <a:rPr kumimoji="0" lang="ru-RU" b="1" i="0" u="none" strike="noStrike" kern="0" cap="none" spc="0" normalizeH="0" baseline="0" noProof="0" dirty="0">
                <a:ln>
                  <a:noFill/>
                </a:ln>
                <a:solidFill>
                  <a:sysClr val="windowText" lastClr="000000"/>
                </a:solidFill>
                <a:effectLst/>
                <a:uLnTx/>
                <a:uFillTx/>
                <a:latin typeface="Times New Roman" pitchFamily="18" charset="0"/>
                <a:cs typeface="Times New Roman" pitchFamily="18" charset="0"/>
              </a:rPr>
              <a:t>о</a:t>
            </a:r>
            <a:r>
              <a:rPr kumimoji="0" lang="en-US" b="1" i="0" u="none" strike="noStrike" kern="0" cap="none" spc="0" normalizeH="0" baseline="0" noProof="0" dirty="0">
                <a:ln>
                  <a:noFill/>
                </a:ln>
                <a:solidFill>
                  <a:sysClr val="windowText" lastClr="000000"/>
                </a:solidFill>
                <a:effectLst/>
                <a:uLnTx/>
                <a:uFillTx/>
                <a:latin typeface="Times New Roman" pitchFamily="18" charset="0"/>
                <a:cs typeface="Times New Roman" pitchFamily="18" charset="0"/>
              </a:rPr>
              <a:t>t</a:t>
            </a:r>
            <a:r>
              <a:rPr kumimoji="0" lang="ru-RU" b="1" i="0" u="none" strike="noStrike" kern="0" cap="none" spc="0" normalizeH="0" baseline="0" noProof="0" dirty="0">
                <a:ln>
                  <a:noFill/>
                </a:ln>
                <a:solidFill>
                  <a:sysClr val="windowText" lastClr="000000"/>
                </a:solidFill>
                <a:effectLst/>
                <a:uLnTx/>
                <a:uFillTx/>
                <a:latin typeface="Times New Roman" pitchFamily="18" charset="0"/>
                <a:cs typeface="Times New Roman" pitchFamily="18" charset="0"/>
              </a:rPr>
              <a:t>о</a:t>
            </a:r>
            <a:r>
              <a:rPr kumimoji="0" lang="en-US" b="1" i="0" u="none" strike="noStrike" kern="0" cap="none" spc="0" normalizeH="0" baseline="0" noProof="0" dirty="0">
                <a:ln>
                  <a:noFill/>
                </a:ln>
                <a:solidFill>
                  <a:sysClr val="windowText" lastClr="000000"/>
                </a:solidFill>
                <a:effectLst/>
                <a:uLnTx/>
                <a:uFillTx/>
                <a:latin typeface="Times New Roman" pitchFamily="18" charset="0"/>
                <a:cs typeface="Times New Roman" pitchFamily="18" charset="0"/>
              </a:rPr>
              <a:t>graphs:</a:t>
            </a:r>
          </a:p>
          <a:p>
            <a:pPr lvl="1">
              <a:defRPr/>
            </a:pPr>
            <a:r>
              <a:rPr kumimoji="0" lang="en-US" b="0" i="0" u="none" strike="noStrike" kern="0" cap="none" spc="0" normalizeH="0" baseline="0" noProof="0" dirty="0">
                <a:ln>
                  <a:noFill/>
                </a:ln>
                <a:solidFill>
                  <a:sysClr val="windowText" lastClr="000000"/>
                </a:solidFill>
                <a:effectLst/>
                <a:uLnTx/>
                <a:uFillTx/>
              </a:rPr>
              <a:t>· </a:t>
            </a:r>
            <a:r>
              <a:rPr kumimoji="0" lang="en-US" b="0" i="0" u="none" strike="noStrike" kern="0" cap="none" spc="0" normalizeH="0" baseline="0" noProof="0" dirty="0">
                <a:ln>
                  <a:noFill/>
                </a:ln>
                <a:solidFill>
                  <a:sysClr val="windowText" lastClr="000000"/>
                </a:solidFill>
                <a:effectLst/>
                <a:uLnTx/>
                <a:uFillTx/>
                <a:latin typeface="Times New Roman" panose="02020603050405020304" pitchFamily="18" charset="0"/>
              </a:rPr>
              <a:t>give a brief description of the photos (action, location</a:t>
            </a:r>
            <a:r>
              <a:rPr kumimoji="0" lang="en-US" b="0" i="0" u="none" strike="noStrike" kern="0" cap="none" spc="0" normalizeH="0" baseline="0" noProof="0" dirty="0" smtClean="0">
                <a:ln>
                  <a:noFill/>
                </a:ln>
                <a:solidFill>
                  <a:sysClr val="windowText" lastClr="000000"/>
                </a:solidFill>
                <a:effectLst/>
                <a:uLnTx/>
                <a:uFillTx/>
                <a:latin typeface="Times New Roman" panose="02020603050405020304" pitchFamily="18" charset="0"/>
              </a:rPr>
              <a:t>);</a:t>
            </a:r>
            <a:endParaRPr kumimoji="0" lang="en-US" b="0" i="0" u="none" strike="noStrike" kern="0" cap="none" spc="0" normalizeH="0" baseline="0" noProof="0" dirty="0">
              <a:ln>
                <a:noFill/>
              </a:ln>
              <a:solidFill>
                <a:sysClr val="windowText" lastClr="000000"/>
              </a:solidFill>
              <a:effectLst/>
              <a:uLnTx/>
              <a:uFillTx/>
              <a:latin typeface="Times New Roman" panose="02020603050405020304" pitchFamily="18" charset="0"/>
            </a:endParaRPr>
          </a:p>
          <a:p>
            <a:pPr lvl="1">
              <a:defRPr/>
            </a:pPr>
            <a:r>
              <a:rPr kumimoji="0" lang="en-US" b="0" i="0" u="none" strike="noStrike" kern="0" cap="none" spc="0" normalizeH="0" baseline="0" noProof="0" dirty="0">
                <a:ln>
                  <a:noFill/>
                </a:ln>
                <a:solidFill>
                  <a:sysClr val="windowText" lastClr="000000"/>
                </a:solidFill>
                <a:effectLst/>
                <a:uLnTx/>
                <a:uFillTx/>
              </a:rPr>
              <a:t>· </a:t>
            </a:r>
            <a:r>
              <a:rPr kumimoji="0" lang="en-US" b="0" i="0" u="none" strike="noStrike" kern="0" cap="none" spc="0" normalizeH="0" baseline="0" noProof="0" dirty="0">
                <a:ln>
                  <a:noFill/>
                </a:ln>
                <a:solidFill>
                  <a:sysClr val="windowText" lastClr="000000"/>
                </a:solidFill>
                <a:effectLst/>
                <a:uLnTx/>
                <a:uFillTx/>
                <a:latin typeface="Times New Roman" panose="02020603050405020304" pitchFamily="18" charset="0"/>
              </a:rPr>
              <a:t>say what the pictures have in </a:t>
            </a:r>
            <a:r>
              <a:rPr kumimoji="0" lang="en-US" b="0" i="0" u="none" strike="noStrike" kern="0" cap="none" spc="0" normalizeH="0" baseline="0" noProof="0" dirty="0" smtClean="0">
                <a:ln>
                  <a:noFill/>
                </a:ln>
                <a:solidFill>
                  <a:sysClr val="windowText" lastClr="000000"/>
                </a:solidFill>
                <a:effectLst/>
                <a:uLnTx/>
                <a:uFillTx/>
                <a:latin typeface="Times New Roman" panose="02020603050405020304" pitchFamily="18" charset="0"/>
              </a:rPr>
              <a:t>common;</a:t>
            </a:r>
            <a:endParaRPr kumimoji="0" lang="en-US" b="0" i="0" u="none" strike="noStrike" kern="0" cap="none" spc="0" normalizeH="0" baseline="0" noProof="0" dirty="0">
              <a:ln>
                <a:noFill/>
              </a:ln>
              <a:solidFill>
                <a:sysClr val="windowText" lastClr="000000"/>
              </a:solidFill>
              <a:effectLst/>
              <a:uLnTx/>
              <a:uFillTx/>
              <a:latin typeface="Times New Roman" panose="02020603050405020304" pitchFamily="18" charset="0"/>
            </a:endParaRPr>
          </a:p>
          <a:p>
            <a:pPr lvl="1">
              <a:defRPr/>
            </a:pPr>
            <a:r>
              <a:rPr kumimoji="0" lang="en-US" b="0" i="0" u="none" strike="noStrike" kern="0" cap="none" spc="0" normalizeH="0" baseline="0" noProof="0" dirty="0">
                <a:ln>
                  <a:noFill/>
                </a:ln>
                <a:solidFill>
                  <a:sysClr val="windowText" lastClr="000000"/>
                </a:solidFill>
                <a:effectLst/>
                <a:uLnTx/>
                <a:uFillTx/>
              </a:rPr>
              <a:t>· </a:t>
            </a:r>
            <a:r>
              <a:rPr kumimoji="0" lang="en-US" b="0" i="0" u="none" strike="noStrike" kern="0" cap="none" spc="0" normalizeH="0" baseline="0" noProof="0" dirty="0">
                <a:ln>
                  <a:noFill/>
                </a:ln>
                <a:solidFill>
                  <a:sysClr val="windowText" lastClr="000000"/>
                </a:solidFill>
                <a:effectLst/>
                <a:uLnTx/>
                <a:uFillTx/>
                <a:latin typeface="Times New Roman" panose="02020603050405020304" pitchFamily="18" charset="0"/>
              </a:rPr>
              <a:t>say in what way the pictures are </a:t>
            </a:r>
            <a:r>
              <a:rPr kumimoji="0" lang="en-US" b="0" i="0" u="none" strike="noStrike" kern="0" cap="none" spc="0" normalizeH="0" baseline="0" noProof="0" dirty="0" smtClean="0">
                <a:ln>
                  <a:noFill/>
                </a:ln>
                <a:solidFill>
                  <a:sysClr val="windowText" lastClr="000000"/>
                </a:solidFill>
                <a:effectLst/>
                <a:uLnTx/>
                <a:uFillTx/>
                <a:latin typeface="Times New Roman" panose="02020603050405020304" pitchFamily="18" charset="0"/>
              </a:rPr>
              <a:t>different;</a:t>
            </a:r>
            <a:endParaRPr kumimoji="0" lang="en-US" b="0" i="0" u="none" strike="noStrike" kern="0" cap="none" spc="0" normalizeH="0" baseline="0" noProof="0" dirty="0">
              <a:ln>
                <a:noFill/>
              </a:ln>
              <a:solidFill>
                <a:sysClr val="windowText" lastClr="000000"/>
              </a:solidFill>
              <a:effectLst/>
              <a:uLnTx/>
              <a:uFillTx/>
              <a:latin typeface="Times New Roman" panose="02020603050405020304" pitchFamily="18" charset="0"/>
            </a:endParaRPr>
          </a:p>
          <a:p>
            <a:pPr lvl="1"/>
            <a:r>
              <a:rPr kumimoji="0" lang="en-US" b="0" i="0" u="none" strike="noStrike" kern="0" cap="none" spc="0" normalizeH="0" baseline="0" noProof="0" dirty="0">
                <a:ln>
                  <a:noFill/>
                </a:ln>
                <a:solidFill>
                  <a:sysClr val="windowText" lastClr="000000"/>
                </a:solidFill>
                <a:effectLst/>
                <a:uLnTx/>
                <a:uFillTx/>
              </a:rPr>
              <a:t>· </a:t>
            </a:r>
            <a:r>
              <a:rPr lang="en-US" kern="0" dirty="0" smtClean="0">
                <a:solidFill>
                  <a:sysClr val="windowText" lastClr="000000"/>
                </a:solidFill>
                <a:latin typeface="Times New Roman" pitchFamily="18" charset="0"/>
                <a:cs typeface="Times New Roman" pitchFamily="18" charset="0"/>
              </a:rPr>
              <a:t>s</a:t>
            </a:r>
            <a:r>
              <a:rPr lang="en-US" dirty="0" smtClean="0">
                <a:latin typeface="Times New Roman" pitchFamily="18" charset="0"/>
                <a:cs typeface="Times New Roman" pitchFamily="18" charset="0"/>
              </a:rPr>
              <a:t>ay </a:t>
            </a:r>
            <a:r>
              <a:rPr lang="en-US" smtClean="0">
                <a:latin typeface="Times New Roman" pitchFamily="18" charset="0"/>
                <a:cs typeface="Times New Roman" pitchFamily="18" charset="0"/>
              </a:rPr>
              <a:t>which </a:t>
            </a:r>
            <a:r>
              <a:rPr lang="en-US" smtClean="0">
                <a:latin typeface="Times New Roman" pitchFamily="18" charset="0"/>
                <a:cs typeface="Times New Roman" pitchFamily="18" charset="0"/>
              </a:rPr>
              <a:t>of the festivals presented in the pictures you’d prefer to visit;</a:t>
            </a:r>
            <a:endParaRPr kumimoji="0" lang="en-US" b="0" i="0" u="none" strike="noStrike" kern="0" cap="none" spc="0" normalizeH="0" baseline="0" noProof="0" dirty="0">
              <a:ln>
                <a:noFill/>
              </a:ln>
              <a:solidFill>
                <a:sysClr val="windowText" lastClr="000000"/>
              </a:solidFill>
              <a:effectLst/>
              <a:uLnTx/>
              <a:uFillTx/>
              <a:latin typeface="Times New Roman" pitchFamily="18" charset="0"/>
              <a:cs typeface="Times New Roman" pitchFamily="18" charset="0"/>
            </a:endParaRPr>
          </a:p>
          <a:p>
            <a:pPr lvl="1">
              <a:defRPr/>
            </a:pPr>
            <a:r>
              <a:rPr kumimoji="0" lang="en-US" b="0" i="0" u="none" strike="noStrike" kern="0" cap="none" spc="0" normalizeH="0" baseline="0" noProof="0" dirty="0">
                <a:ln>
                  <a:noFill/>
                </a:ln>
                <a:solidFill>
                  <a:sysClr val="windowText" lastClr="000000"/>
                </a:solidFill>
                <a:effectLst/>
                <a:uLnTx/>
                <a:uFillTx/>
              </a:rPr>
              <a:t>· </a:t>
            </a:r>
            <a:r>
              <a:rPr kumimoji="0" lang="en-US" b="0" i="0" u="none" strike="noStrike" kern="0" cap="none" spc="0" normalizeH="0" baseline="0" noProof="0" dirty="0">
                <a:ln>
                  <a:noFill/>
                </a:ln>
                <a:solidFill>
                  <a:sysClr val="windowText" lastClr="000000"/>
                </a:solidFill>
                <a:effectLst/>
                <a:uLnTx/>
                <a:uFillTx/>
                <a:latin typeface="Times New Roman" panose="02020603050405020304" pitchFamily="18" charset="0"/>
              </a:rPr>
              <a:t>explain </a:t>
            </a:r>
            <a:r>
              <a:rPr kumimoji="0" lang="en-US" b="0" i="0" u="none" strike="noStrike" kern="0" cap="none" spc="0" normalizeH="0" baseline="0" noProof="0" dirty="0" smtClean="0">
                <a:ln>
                  <a:noFill/>
                </a:ln>
                <a:solidFill>
                  <a:sysClr val="windowText" lastClr="000000"/>
                </a:solidFill>
                <a:effectLst/>
                <a:uLnTx/>
                <a:uFillTx/>
                <a:latin typeface="Times New Roman" panose="02020603050405020304" pitchFamily="18" charset="0"/>
              </a:rPr>
              <a:t>why.</a:t>
            </a:r>
            <a:endParaRPr kumimoji="0" lang="en-US" b="0" i="0" u="none" strike="noStrike" kern="0" cap="none" spc="0" normalizeH="0" baseline="0" noProof="0" dirty="0">
              <a:ln>
                <a:noFill/>
              </a:ln>
              <a:solidFill>
                <a:sysClr val="windowText" lastClr="000000"/>
              </a:solidFill>
              <a:effectLst/>
              <a:uLnTx/>
              <a:uFillTx/>
              <a:latin typeface="Times New Roman" panose="02020603050405020304" pitchFamily="18"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ysClr val="windowText" lastClr="000000"/>
                </a:solidFill>
                <a:effectLst/>
                <a:uLnTx/>
                <a:uFillTx/>
                <a:latin typeface="Times New Roman" panose="02020603050405020304" pitchFamily="18" charset="0"/>
              </a:rPr>
              <a:t>You will speak for not more than 2 minutes (12-15 sentences). You have </a:t>
            </a:r>
            <a:r>
              <a:rPr kumimoji="0" lang="en-US" sz="1800" b="1" i="0" u="none" strike="noStrike" kern="0" cap="none" spc="0" normalizeH="0" baseline="0" noProof="0" dirty="0" smtClean="0">
                <a:ln>
                  <a:noFill/>
                </a:ln>
                <a:solidFill>
                  <a:sysClr val="windowText" lastClr="000000"/>
                </a:solidFill>
                <a:effectLst/>
                <a:uLnTx/>
                <a:uFillTx/>
                <a:latin typeface="Times New Roman" panose="02020603050405020304" pitchFamily="18" charset="0"/>
              </a:rPr>
              <a:t>to talk </a:t>
            </a:r>
            <a:r>
              <a:rPr kumimoji="0" lang="en-US" sz="1800" b="1" i="0" u="none" strike="noStrike" kern="0" cap="none" spc="0" normalizeH="0" baseline="0" noProof="0" dirty="0">
                <a:ln>
                  <a:noFill/>
                </a:ln>
                <a:solidFill>
                  <a:sysClr val="windowText" lastClr="000000"/>
                </a:solidFill>
                <a:effectLst/>
                <a:uLnTx/>
                <a:uFillTx/>
                <a:latin typeface="Times New Roman" panose="02020603050405020304" pitchFamily="18" charset="0"/>
              </a:rPr>
              <a:t>continuously.</a:t>
            </a:r>
            <a:endParaRPr kumimoji="0" lang="ru-RU" sz="1800" b="0" i="0" u="none" strike="noStrike" kern="0" cap="none" spc="0" normalizeH="0" baseline="0" noProof="0" dirty="0">
              <a:ln>
                <a:noFill/>
              </a:ln>
              <a:solidFill>
                <a:sysClr val="windowText" lastClr="000000"/>
              </a:solidFill>
              <a:effectLst/>
              <a:uLnTx/>
              <a:uFillTx/>
            </a:endParaRPr>
          </a:p>
        </p:txBody>
      </p:sp>
      <p:sp>
        <p:nvSpPr>
          <p:cNvPr id="5" name="Кольцо 4"/>
          <p:cNvSpPr/>
          <p:nvPr/>
        </p:nvSpPr>
        <p:spPr>
          <a:xfrm>
            <a:off x="9659154" y="524495"/>
            <a:ext cx="1588395" cy="1609501"/>
          </a:xfrm>
          <a:prstGeom prst="donu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schemeClr val="tx1"/>
              </a:solidFill>
              <a:effectLst/>
              <a:uLnTx/>
              <a:uFillTx/>
            </a:endParaRPr>
          </a:p>
        </p:txBody>
      </p:sp>
      <p:sp>
        <p:nvSpPr>
          <p:cNvPr id="6" name="Арка 5"/>
          <p:cNvSpPr/>
          <p:nvPr/>
        </p:nvSpPr>
        <p:spPr>
          <a:xfrm rot="5400000">
            <a:off x="9651641" y="508217"/>
            <a:ext cx="1549758" cy="1642058"/>
          </a:xfrm>
          <a:prstGeom prst="blockArc">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schemeClr val="tx1"/>
              </a:solidFill>
              <a:effectLst/>
              <a:uLnTx/>
              <a:uFillTx/>
            </a:endParaRPr>
          </a:p>
        </p:txBody>
      </p:sp>
      <p:sp>
        <p:nvSpPr>
          <p:cNvPr id="9" name="TextBox 8"/>
          <p:cNvSpPr txBox="1"/>
          <p:nvPr/>
        </p:nvSpPr>
        <p:spPr>
          <a:xfrm>
            <a:off x="2782361" y="2777894"/>
            <a:ext cx="926216" cy="369332"/>
          </a:xfrm>
          <a:prstGeom prst="rect">
            <a:avLst/>
          </a:prstGeom>
          <a:noFill/>
        </p:spPr>
        <p:txBody>
          <a:bodyPr wrap="none" rtlCol="0">
            <a:spAutoFit/>
          </a:bodyPr>
          <a:lstStyle/>
          <a:p>
            <a:r>
              <a:rPr lang="en-US" b="1" dirty="0" smtClean="0"/>
              <a:t>Photo 1</a:t>
            </a:r>
            <a:endParaRPr lang="ru-RU" b="1" dirty="0"/>
          </a:p>
        </p:txBody>
      </p:sp>
      <p:sp>
        <p:nvSpPr>
          <p:cNvPr id="12" name="TextBox 11"/>
          <p:cNvSpPr txBox="1"/>
          <p:nvPr/>
        </p:nvSpPr>
        <p:spPr>
          <a:xfrm>
            <a:off x="8101096" y="2756600"/>
            <a:ext cx="926216" cy="369332"/>
          </a:xfrm>
          <a:prstGeom prst="rect">
            <a:avLst/>
          </a:prstGeom>
          <a:noFill/>
        </p:spPr>
        <p:txBody>
          <a:bodyPr wrap="none" rtlCol="0">
            <a:spAutoFit/>
          </a:bodyPr>
          <a:lstStyle/>
          <a:p>
            <a:r>
              <a:rPr lang="en-US" b="1" dirty="0" smtClean="0"/>
              <a:t>Photo 2</a:t>
            </a:r>
            <a:endParaRPr lang="ru-RU" b="1" dirty="0"/>
          </a:p>
        </p:txBody>
      </p:sp>
      <p:pic>
        <p:nvPicPr>
          <p:cNvPr id="10" name="Рисунок 9" descr="Вариант-5_Задание-4-1.jpg"/>
          <p:cNvPicPr>
            <a:picLocks noChangeAspect="1"/>
          </p:cNvPicPr>
          <p:nvPr/>
        </p:nvPicPr>
        <p:blipFill>
          <a:blip r:embed="rId2"/>
          <a:stretch>
            <a:fillRect/>
          </a:stretch>
        </p:blipFill>
        <p:spPr>
          <a:xfrm>
            <a:off x="799886" y="3167277"/>
            <a:ext cx="4809804" cy="3208826"/>
          </a:xfrm>
          <a:prstGeom prst="rect">
            <a:avLst/>
          </a:prstGeom>
        </p:spPr>
      </p:pic>
      <p:pic>
        <p:nvPicPr>
          <p:cNvPr id="11" name="Рисунок 10" descr="Вариант-5_Задание-4-2.jpg"/>
          <p:cNvPicPr>
            <a:picLocks noChangeAspect="1"/>
          </p:cNvPicPr>
          <p:nvPr/>
        </p:nvPicPr>
        <p:blipFill>
          <a:blip r:embed="rId3"/>
          <a:stretch>
            <a:fillRect/>
          </a:stretch>
        </p:blipFill>
        <p:spPr>
          <a:xfrm>
            <a:off x="6204093" y="3151490"/>
            <a:ext cx="4778981" cy="3181436"/>
          </a:xfrm>
          <a:prstGeom prst="rect">
            <a:avLst/>
          </a:prstGeom>
        </p:spPr>
      </p:pic>
    </p:spTree>
    <p:extLst>
      <p:ext uri="{BB962C8B-B14F-4D97-AF65-F5344CB8AC3E}">
        <p14:creationId xmlns:p14="http://schemas.microsoft.com/office/powerpoint/2010/main" xmlns="" val="1404845346"/>
      </p:ext>
    </p:extLst>
  </p:cSld>
  <p:clrMapOvr>
    <a:masterClrMapping/>
  </p:clrMapOvr>
  <mc:AlternateContent xmlns:mc="http://schemas.openxmlformats.org/markup-compatibility/2006">
    <mc:Choice xmlns:p14="http://schemas.microsoft.com/office/powerpoint/2010/main" xmlns="" Requires="p14">
      <p:transition spd="slow" p14:dur="2000" advTm="90000"/>
    </mc:Choice>
    <mc:Fallback>
      <p:transition spd="slow" advTm="9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59000"/>
                                        <p:tgtEl>
                                          <p:spTgt spid="5"/>
                                        </p:tgtEl>
                                      </p:cBhvr>
                                    </p:animEffect>
                                  </p:childTnLst>
                                </p:cTn>
                              </p:par>
                            </p:childTnLst>
                          </p:cTn>
                        </p:par>
                        <p:par>
                          <p:cTn id="8" fill="hold">
                            <p:stCondLst>
                              <p:cond delay="59000"/>
                            </p:stCondLst>
                            <p:childTnLst>
                              <p:par>
                                <p:cTn id="9" presetID="21" presetClass="entr" presetSubtype="1"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heel(1)">
                                      <p:cBhvr>
                                        <p:cTn id="11" dur="30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78297" y="341513"/>
            <a:ext cx="9475304" cy="2031325"/>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ru-RU" sz="1800" b="1" i="0" u="none" strike="noStrike" kern="0" cap="none" spc="0" normalizeH="0" baseline="0" noProof="0" dirty="0">
                <a:ln>
                  <a:noFill/>
                </a:ln>
                <a:solidFill>
                  <a:prstClr val="black"/>
                </a:solidFill>
                <a:effectLst/>
                <a:uLnTx/>
                <a:uFillTx/>
                <a:latin typeface="Times New Roman" panose="02020603050405020304" pitchFamily="18" charset="0"/>
              </a:rPr>
              <a:t>С</a:t>
            </a:r>
            <a:r>
              <a:rPr kumimoji="0" lang="en-US" sz="1400" b="1" i="0" u="none" strike="noStrike" kern="0" cap="none" spc="0" normalizeH="0" baseline="0" noProof="0" dirty="0" err="1">
                <a:ln>
                  <a:noFill/>
                </a:ln>
                <a:solidFill>
                  <a:prstClr val="black"/>
                </a:solidFill>
                <a:effectLst/>
                <a:uLnTx/>
                <a:uFillTx/>
                <a:latin typeface="Calibri,Bold"/>
              </a:rPr>
              <a:t>о</a:t>
            </a:r>
            <a:r>
              <a:rPr kumimoji="0" lang="en-US" sz="1800" b="1" i="0" u="none" strike="noStrike" kern="0" cap="none" spc="0" normalizeH="0" baseline="0" noProof="0" dirty="0" err="1">
                <a:ln>
                  <a:noFill/>
                </a:ln>
                <a:solidFill>
                  <a:prstClr val="black"/>
                </a:solidFill>
                <a:effectLst/>
                <a:uLnTx/>
                <a:uFillTx/>
                <a:latin typeface="Times New Roman" panose="02020603050405020304" pitchFamily="18" charset="0"/>
              </a:rPr>
              <a:t>mpare</a:t>
            </a:r>
            <a:r>
              <a:rPr kumimoji="0" lang="en-US" sz="1800" b="1" i="0" u="none" strike="noStrike" kern="0" cap="none" spc="0" normalizeH="0" baseline="0" noProof="0" dirty="0">
                <a:ln>
                  <a:noFill/>
                </a:ln>
                <a:solidFill>
                  <a:prstClr val="black"/>
                </a:solidFill>
                <a:effectLst/>
                <a:uLnTx/>
                <a:uFillTx/>
                <a:latin typeface="Times New Roman" panose="02020603050405020304" pitchFamily="18" charset="0"/>
              </a:rPr>
              <a:t> and</a:t>
            </a:r>
            <a:r>
              <a:rPr kumimoji="0" lang="ru-RU" sz="1800" b="1" i="0" u="none" strike="noStrike" kern="0" cap="none" spc="0" normalizeH="0" baseline="0" noProof="0" dirty="0">
                <a:ln>
                  <a:noFill/>
                </a:ln>
                <a:solidFill>
                  <a:prstClr val="black"/>
                </a:solidFill>
                <a:effectLst/>
                <a:uLnTx/>
                <a:uFillTx/>
                <a:latin typeface="Times New Roman" panose="02020603050405020304" pitchFamily="18" charset="0"/>
              </a:rPr>
              <a:t> </a:t>
            </a:r>
            <a:r>
              <a:rPr kumimoji="0" lang="en-US" sz="1800" b="1" i="0" u="none" strike="noStrike" kern="0" cap="none" spc="0" normalizeH="0" baseline="0" noProof="0" dirty="0">
                <a:ln>
                  <a:noFill/>
                </a:ln>
                <a:solidFill>
                  <a:prstClr val="black"/>
                </a:solidFill>
                <a:effectLst/>
                <a:uLnTx/>
                <a:uFillTx/>
                <a:latin typeface="Times New Roman" panose="02020603050405020304" pitchFamily="18" charset="0"/>
              </a:rPr>
              <a:t>c</a:t>
            </a:r>
            <a:r>
              <a:rPr kumimoji="0" lang="ru-RU" sz="1400" b="1" i="0" u="none" strike="noStrike" kern="0" cap="none" spc="0" normalizeH="0" baseline="0" noProof="0" dirty="0">
                <a:ln>
                  <a:noFill/>
                </a:ln>
                <a:solidFill>
                  <a:prstClr val="black"/>
                </a:solidFill>
                <a:effectLst/>
                <a:uLnTx/>
                <a:uFillTx/>
                <a:latin typeface="Calibri,Bold"/>
              </a:rPr>
              <a:t>о</a:t>
            </a:r>
            <a:r>
              <a:rPr kumimoji="0" lang="en-US" sz="1800" b="1" i="0" u="none" strike="noStrike" kern="0" cap="none" spc="0" normalizeH="0" baseline="0" noProof="0" dirty="0" err="1">
                <a:ln>
                  <a:noFill/>
                </a:ln>
                <a:solidFill>
                  <a:prstClr val="black"/>
                </a:solidFill>
                <a:effectLst/>
                <a:uLnTx/>
                <a:uFillTx/>
                <a:latin typeface="Times New Roman" panose="02020603050405020304" pitchFamily="18" charset="0"/>
              </a:rPr>
              <a:t>ntrast</a:t>
            </a:r>
            <a:r>
              <a:rPr kumimoji="0" lang="en-US" sz="1800" b="1" i="0" u="none" strike="noStrike" kern="0" cap="none" spc="0" normalizeH="0" baseline="0" noProof="0" dirty="0">
                <a:ln>
                  <a:noFill/>
                </a:ln>
                <a:solidFill>
                  <a:prstClr val="black"/>
                </a:solidFill>
                <a:effectLst/>
                <a:uLnTx/>
                <a:uFillTx/>
                <a:latin typeface="Times New Roman" panose="02020603050405020304" pitchFamily="18" charset="0"/>
              </a:rPr>
              <a:t> the </a:t>
            </a:r>
            <a:r>
              <a:rPr kumimoji="0" lang="en-US" sz="1800" b="1" i="0" u="none" strike="noStrike" kern="0" cap="none" spc="0" normalizeH="0" baseline="0" noProof="0" dirty="0" err="1">
                <a:ln>
                  <a:noFill/>
                </a:ln>
                <a:solidFill>
                  <a:prstClr val="black"/>
                </a:solidFill>
                <a:effectLst/>
                <a:uLnTx/>
                <a:uFillTx/>
                <a:latin typeface="Times New Roman" panose="02020603050405020304" pitchFamily="18" charset="0"/>
              </a:rPr>
              <a:t>ph</a:t>
            </a:r>
            <a:r>
              <a:rPr kumimoji="0" lang="ru-RU" sz="1400" b="1" i="0" u="none" strike="noStrike" kern="0" cap="none" spc="0" normalizeH="0" baseline="0" noProof="0" dirty="0">
                <a:ln>
                  <a:noFill/>
                </a:ln>
                <a:solidFill>
                  <a:prstClr val="black"/>
                </a:solidFill>
                <a:effectLst/>
                <a:uLnTx/>
                <a:uFillTx/>
                <a:latin typeface="Cambria,Bold"/>
              </a:rPr>
              <a:t>о</a:t>
            </a:r>
            <a:r>
              <a:rPr kumimoji="0" lang="en-US" sz="1800" b="1" i="0" u="none" strike="noStrike" kern="0" cap="none" spc="0" normalizeH="0" baseline="0" noProof="0" dirty="0">
                <a:ln>
                  <a:noFill/>
                </a:ln>
                <a:solidFill>
                  <a:prstClr val="black"/>
                </a:solidFill>
                <a:effectLst/>
                <a:uLnTx/>
                <a:uFillTx/>
                <a:latin typeface="Times New Roman" panose="02020603050405020304" pitchFamily="18" charset="0"/>
              </a:rPr>
              <a:t>t</a:t>
            </a:r>
            <a:r>
              <a:rPr kumimoji="0" lang="ru-RU" sz="1400" b="1" i="0" u="none" strike="noStrike" kern="0" cap="none" spc="0" normalizeH="0" baseline="0" noProof="0" dirty="0">
                <a:ln>
                  <a:noFill/>
                </a:ln>
                <a:solidFill>
                  <a:prstClr val="black"/>
                </a:solidFill>
                <a:effectLst/>
                <a:uLnTx/>
                <a:uFillTx/>
                <a:latin typeface="Calibri,Bold"/>
              </a:rPr>
              <a:t>о</a:t>
            </a:r>
            <a:r>
              <a:rPr kumimoji="0" lang="en-US" sz="1800" b="1" i="0" u="none" strike="noStrike" kern="0" cap="none" spc="0" normalizeH="0" baseline="0" noProof="0" dirty="0">
                <a:ln>
                  <a:noFill/>
                </a:ln>
                <a:solidFill>
                  <a:prstClr val="black"/>
                </a:solidFill>
                <a:effectLst/>
                <a:uLnTx/>
                <a:uFillTx/>
                <a:latin typeface="Times New Roman" panose="02020603050405020304" pitchFamily="18" charset="0"/>
              </a:rPr>
              <a:t>graphs:</a:t>
            </a:r>
          </a:p>
          <a:p>
            <a:pPr lvl="1">
              <a:defRPr/>
            </a:pPr>
            <a:r>
              <a:rPr kumimoji="0" lang="en-US" b="0" i="0" u="none" strike="noStrike" kern="0" cap="none" spc="0" normalizeH="0" baseline="0" noProof="0" dirty="0">
                <a:ln>
                  <a:noFill/>
                </a:ln>
                <a:solidFill>
                  <a:prstClr val="black"/>
                </a:solidFill>
                <a:effectLst/>
                <a:uLnTx/>
                <a:uFillTx/>
              </a:rPr>
              <a:t>· </a:t>
            </a:r>
            <a:r>
              <a:rPr kumimoji="0" lang="en-US" b="0" i="0" u="none" strike="noStrike" kern="0" cap="none" spc="0" normalizeH="0" baseline="0" noProof="0" dirty="0">
                <a:ln>
                  <a:noFill/>
                </a:ln>
                <a:solidFill>
                  <a:prstClr val="black"/>
                </a:solidFill>
                <a:effectLst/>
                <a:uLnTx/>
                <a:uFillTx/>
                <a:latin typeface="Times New Roman" panose="02020603050405020304" pitchFamily="18" charset="0"/>
              </a:rPr>
              <a:t>give a brief description of the photos (action, location</a:t>
            </a:r>
            <a:r>
              <a:rPr kumimoji="0" lang="en-US" b="0" i="0" u="none" strike="noStrike" kern="0" cap="none" spc="0" normalizeH="0" baseline="0" noProof="0" dirty="0" smtClean="0">
                <a:ln>
                  <a:noFill/>
                </a:ln>
                <a:solidFill>
                  <a:prstClr val="black"/>
                </a:solidFill>
                <a:effectLst/>
                <a:uLnTx/>
                <a:uFillTx/>
                <a:latin typeface="Times New Roman" panose="02020603050405020304" pitchFamily="18" charset="0"/>
              </a:rPr>
              <a:t>);</a:t>
            </a:r>
            <a:endParaRPr kumimoji="0" lang="en-US" b="0" i="0" u="none" strike="noStrike" kern="0" cap="none" spc="0" normalizeH="0" baseline="0" noProof="0" dirty="0">
              <a:ln>
                <a:noFill/>
              </a:ln>
              <a:solidFill>
                <a:prstClr val="black"/>
              </a:solidFill>
              <a:effectLst/>
              <a:uLnTx/>
              <a:uFillTx/>
              <a:latin typeface="Times New Roman" panose="02020603050405020304" pitchFamily="18" charset="0"/>
            </a:endParaRPr>
          </a:p>
          <a:p>
            <a:pPr lvl="1">
              <a:defRPr/>
            </a:pPr>
            <a:r>
              <a:rPr kumimoji="0" lang="en-US" b="0" i="0" u="none" strike="noStrike" kern="0" cap="none" spc="0" normalizeH="0" baseline="0" noProof="0" dirty="0">
                <a:ln>
                  <a:noFill/>
                </a:ln>
                <a:solidFill>
                  <a:prstClr val="black"/>
                </a:solidFill>
                <a:effectLst/>
                <a:uLnTx/>
                <a:uFillTx/>
              </a:rPr>
              <a:t>· </a:t>
            </a:r>
            <a:r>
              <a:rPr kumimoji="0" lang="en-US" b="0" i="0" u="none" strike="noStrike" kern="0" cap="none" spc="0" normalizeH="0" baseline="0" noProof="0" dirty="0">
                <a:ln>
                  <a:noFill/>
                </a:ln>
                <a:solidFill>
                  <a:prstClr val="black"/>
                </a:solidFill>
                <a:effectLst/>
                <a:uLnTx/>
                <a:uFillTx/>
                <a:latin typeface="Times New Roman" panose="02020603050405020304" pitchFamily="18" charset="0"/>
              </a:rPr>
              <a:t>say what the pictures have in </a:t>
            </a:r>
            <a:r>
              <a:rPr kumimoji="0" lang="en-US" b="0" i="0" u="none" strike="noStrike" kern="0" cap="none" spc="0" normalizeH="0" baseline="0" noProof="0" dirty="0" smtClean="0">
                <a:ln>
                  <a:noFill/>
                </a:ln>
                <a:solidFill>
                  <a:prstClr val="black"/>
                </a:solidFill>
                <a:effectLst/>
                <a:uLnTx/>
                <a:uFillTx/>
                <a:latin typeface="Times New Roman" panose="02020603050405020304" pitchFamily="18" charset="0"/>
              </a:rPr>
              <a:t>common;</a:t>
            </a:r>
            <a:endParaRPr kumimoji="0" lang="en-US" b="0" i="0" u="none" strike="noStrike" kern="0" cap="none" spc="0" normalizeH="0" baseline="0" noProof="0" dirty="0">
              <a:ln>
                <a:noFill/>
              </a:ln>
              <a:solidFill>
                <a:prstClr val="black"/>
              </a:solidFill>
              <a:effectLst/>
              <a:uLnTx/>
              <a:uFillTx/>
              <a:latin typeface="Times New Roman" panose="02020603050405020304" pitchFamily="18" charset="0"/>
            </a:endParaRPr>
          </a:p>
          <a:p>
            <a:pPr lvl="1">
              <a:defRPr/>
            </a:pPr>
            <a:r>
              <a:rPr kumimoji="0" lang="en-US" b="0" i="0" u="none" strike="noStrike" kern="0" cap="none" spc="0" normalizeH="0" baseline="0" noProof="0" dirty="0">
                <a:ln>
                  <a:noFill/>
                </a:ln>
                <a:solidFill>
                  <a:prstClr val="black"/>
                </a:solidFill>
                <a:effectLst/>
                <a:uLnTx/>
                <a:uFillTx/>
              </a:rPr>
              <a:t>· </a:t>
            </a:r>
            <a:r>
              <a:rPr kumimoji="0" lang="en-US" b="0" i="0" u="none" strike="noStrike" kern="0" cap="none" spc="0" normalizeH="0" baseline="0" noProof="0" dirty="0">
                <a:ln>
                  <a:noFill/>
                </a:ln>
                <a:solidFill>
                  <a:prstClr val="black"/>
                </a:solidFill>
                <a:effectLst/>
                <a:uLnTx/>
                <a:uFillTx/>
                <a:latin typeface="Times New Roman" panose="02020603050405020304" pitchFamily="18" charset="0"/>
              </a:rPr>
              <a:t>say in what way the pictures are </a:t>
            </a:r>
            <a:r>
              <a:rPr kumimoji="0" lang="en-US" b="0" i="0" u="none" strike="noStrike" kern="0" cap="none" spc="0" normalizeH="0" baseline="0" noProof="0" dirty="0" smtClean="0">
                <a:ln>
                  <a:noFill/>
                </a:ln>
                <a:solidFill>
                  <a:prstClr val="black"/>
                </a:solidFill>
                <a:effectLst/>
                <a:uLnTx/>
                <a:uFillTx/>
                <a:latin typeface="Times New Roman" panose="02020603050405020304" pitchFamily="18" charset="0"/>
              </a:rPr>
              <a:t>different;</a:t>
            </a:r>
            <a:endParaRPr kumimoji="0" lang="en-US" b="0" i="0" u="none" strike="noStrike" kern="0" cap="none" spc="0" normalizeH="0" baseline="0" noProof="0" dirty="0">
              <a:ln>
                <a:noFill/>
              </a:ln>
              <a:solidFill>
                <a:prstClr val="black"/>
              </a:solidFill>
              <a:effectLst/>
              <a:uLnTx/>
              <a:uFillTx/>
              <a:latin typeface="Times New Roman" panose="02020603050405020304" pitchFamily="18" charset="0"/>
            </a:endParaRPr>
          </a:p>
          <a:p>
            <a:pPr lvl="1"/>
            <a:r>
              <a:rPr kumimoji="0" lang="en-US" b="0" i="0" u="none" strike="noStrike" kern="0" cap="none" spc="0" normalizeH="0" baseline="0" noProof="0" dirty="0">
                <a:ln>
                  <a:noFill/>
                </a:ln>
                <a:solidFill>
                  <a:prstClr val="black"/>
                </a:solidFill>
                <a:effectLst/>
                <a:uLnTx/>
                <a:uFillTx/>
              </a:rPr>
              <a:t>· </a:t>
            </a:r>
            <a:r>
              <a:rPr lang="en-US" kern="0" dirty="0" smtClean="0">
                <a:solidFill>
                  <a:sysClr val="windowText" lastClr="000000"/>
                </a:solidFill>
                <a:latin typeface="Times New Roman" pitchFamily="18" charset="0"/>
                <a:cs typeface="Times New Roman" pitchFamily="18" charset="0"/>
              </a:rPr>
              <a:t>s</a:t>
            </a:r>
            <a:r>
              <a:rPr lang="en-US" dirty="0" smtClean="0">
                <a:latin typeface="Times New Roman" pitchFamily="18" charset="0"/>
                <a:cs typeface="Times New Roman" pitchFamily="18" charset="0"/>
              </a:rPr>
              <a:t>ay which of the festivals presented in the pictures you’d prefer to visit;</a:t>
            </a:r>
            <a:endParaRPr lang="en-US" kern="0" dirty="0">
              <a:solidFill>
                <a:sysClr val="windowText" lastClr="000000"/>
              </a:solidFill>
              <a:latin typeface="Times New Roman" panose="02020603050405020304" pitchFamily="18" charset="0"/>
            </a:endParaRPr>
          </a:p>
          <a:p>
            <a:pPr lvl="1">
              <a:defRPr/>
            </a:pPr>
            <a:r>
              <a:rPr kumimoji="0" lang="en-US" b="0" i="0" u="none" strike="noStrike" kern="0" cap="none" spc="0" normalizeH="0" baseline="0" noProof="0" dirty="0" smtClean="0">
                <a:ln>
                  <a:noFill/>
                </a:ln>
                <a:solidFill>
                  <a:prstClr val="black"/>
                </a:solidFill>
                <a:effectLst/>
                <a:uLnTx/>
                <a:uFillTx/>
              </a:rPr>
              <a:t>· </a:t>
            </a:r>
            <a:r>
              <a:rPr kumimoji="0" lang="en-US" b="0" i="0" u="none" strike="noStrike" kern="0" cap="none" spc="0" normalizeH="0" baseline="0" noProof="0" dirty="0">
                <a:ln>
                  <a:noFill/>
                </a:ln>
                <a:solidFill>
                  <a:prstClr val="black"/>
                </a:solidFill>
                <a:effectLst/>
                <a:uLnTx/>
                <a:uFillTx/>
                <a:latin typeface="Times New Roman" panose="02020603050405020304" pitchFamily="18" charset="0"/>
              </a:rPr>
              <a:t>explain </a:t>
            </a:r>
            <a:r>
              <a:rPr kumimoji="0" lang="en-US" b="0" i="0" u="none" strike="noStrike" kern="0" cap="none" spc="0" normalizeH="0" baseline="0" noProof="0" dirty="0" smtClean="0">
                <a:ln>
                  <a:noFill/>
                </a:ln>
                <a:solidFill>
                  <a:prstClr val="black"/>
                </a:solidFill>
                <a:effectLst/>
                <a:uLnTx/>
                <a:uFillTx/>
                <a:latin typeface="Times New Roman" panose="02020603050405020304" pitchFamily="18" charset="0"/>
              </a:rPr>
              <a:t>why.</a:t>
            </a:r>
            <a:endParaRPr kumimoji="0" lang="en-US" b="0" i="0" u="none" strike="noStrike" kern="0" cap="none" spc="0" normalizeH="0" baseline="0" noProof="0" dirty="0">
              <a:ln>
                <a:noFill/>
              </a:ln>
              <a:solidFill>
                <a:prstClr val="black"/>
              </a:solidFill>
              <a:effectLst/>
              <a:uLnTx/>
              <a:uFillTx/>
              <a:latin typeface="Times New Roman" panose="02020603050405020304" pitchFamily="18"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black"/>
                </a:solidFill>
                <a:effectLst/>
                <a:uLnTx/>
                <a:uFillTx/>
                <a:latin typeface="Times New Roman" panose="02020603050405020304" pitchFamily="18" charset="0"/>
              </a:rPr>
              <a:t>You will speak for not more than 2 minutes (12-15 sentences). You have </a:t>
            </a:r>
            <a:r>
              <a:rPr kumimoji="0" lang="en-US" sz="1800" b="1" i="0" u="none" strike="noStrike" kern="0" cap="none" spc="0" normalizeH="0" baseline="0" noProof="0" dirty="0" smtClean="0">
                <a:ln>
                  <a:noFill/>
                </a:ln>
                <a:solidFill>
                  <a:prstClr val="black"/>
                </a:solidFill>
                <a:effectLst/>
                <a:uLnTx/>
                <a:uFillTx/>
                <a:latin typeface="Times New Roman" panose="02020603050405020304" pitchFamily="18" charset="0"/>
              </a:rPr>
              <a:t>to talk </a:t>
            </a:r>
            <a:r>
              <a:rPr kumimoji="0" lang="en-US" sz="1800" b="1" i="0" u="none" strike="noStrike" kern="0" cap="none" spc="0" normalizeH="0" baseline="0" noProof="0" dirty="0">
                <a:ln>
                  <a:noFill/>
                </a:ln>
                <a:solidFill>
                  <a:prstClr val="black"/>
                </a:solidFill>
                <a:effectLst/>
                <a:uLnTx/>
                <a:uFillTx/>
                <a:latin typeface="Times New Roman" panose="02020603050405020304" pitchFamily="18" charset="0"/>
              </a:rPr>
              <a:t>continuously.</a:t>
            </a:r>
            <a:endParaRPr kumimoji="0" lang="ru-RU" sz="1800" b="0" i="0" u="none" strike="noStrike" kern="0" cap="none" spc="0" normalizeH="0" baseline="0" noProof="0" dirty="0">
              <a:ln>
                <a:noFill/>
              </a:ln>
              <a:solidFill>
                <a:prstClr val="black"/>
              </a:solidFill>
              <a:effectLst/>
              <a:uLnTx/>
              <a:uFillTx/>
            </a:endParaRPr>
          </a:p>
        </p:txBody>
      </p:sp>
      <p:sp>
        <p:nvSpPr>
          <p:cNvPr id="6" name="Кольцо 5"/>
          <p:cNvSpPr/>
          <p:nvPr/>
        </p:nvSpPr>
        <p:spPr>
          <a:xfrm>
            <a:off x="10037273" y="220187"/>
            <a:ext cx="1588395" cy="1609501"/>
          </a:xfrm>
          <a:prstGeom prst="donu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schemeClr val="tx1"/>
              </a:solidFill>
              <a:effectLst/>
              <a:uLnTx/>
              <a:uFillTx/>
            </a:endParaRPr>
          </a:p>
        </p:txBody>
      </p:sp>
      <p:sp>
        <p:nvSpPr>
          <p:cNvPr id="7" name="Кольцо 6"/>
          <p:cNvSpPr/>
          <p:nvPr/>
        </p:nvSpPr>
        <p:spPr>
          <a:xfrm>
            <a:off x="10037273" y="220186"/>
            <a:ext cx="1588395" cy="1609501"/>
          </a:xfrm>
          <a:prstGeom prst="donu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schemeClr val="tx1"/>
              </a:solidFill>
              <a:effectLst/>
              <a:uLnTx/>
              <a:uFillTx/>
            </a:endParaRPr>
          </a:p>
        </p:txBody>
      </p:sp>
      <p:sp>
        <p:nvSpPr>
          <p:cNvPr id="11" name="TextBox 10"/>
          <p:cNvSpPr txBox="1"/>
          <p:nvPr/>
        </p:nvSpPr>
        <p:spPr>
          <a:xfrm>
            <a:off x="2556628" y="2564074"/>
            <a:ext cx="926216" cy="369332"/>
          </a:xfrm>
          <a:prstGeom prst="rect">
            <a:avLst/>
          </a:prstGeom>
          <a:noFill/>
        </p:spPr>
        <p:txBody>
          <a:bodyPr wrap="none" rtlCol="0">
            <a:spAutoFit/>
          </a:bodyPr>
          <a:lstStyle/>
          <a:p>
            <a:r>
              <a:rPr lang="en-US" b="1" dirty="0" smtClean="0"/>
              <a:t>Photo 1</a:t>
            </a:r>
            <a:endParaRPr lang="ru-RU" b="1" dirty="0"/>
          </a:p>
        </p:txBody>
      </p:sp>
      <p:sp>
        <p:nvSpPr>
          <p:cNvPr id="12" name="TextBox 11"/>
          <p:cNvSpPr txBox="1"/>
          <p:nvPr/>
        </p:nvSpPr>
        <p:spPr>
          <a:xfrm>
            <a:off x="8353785" y="2549480"/>
            <a:ext cx="926216" cy="369332"/>
          </a:xfrm>
          <a:prstGeom prst="rect">
            <a:avLst/>
          </a:prstGeom>
          <a:noFill/>
        </p:spPr>
        <p:txBody>
          <a:bodyPr wrap="none" rtlCol="0">
            <a:spAutoFit/>
          </a:bodyPr>
          <a:lstStyle/>
          <a:p>
            <a:r>
              <a:rPr lang="en-US" b="1" dirty="0" smtClean="0"/>
              <a:t>Photo 2</a:t>
            </a:r>
            <a:endParaRPr lang="ru-RU" b="1" dirty="0"/>
          </a:p>
        </p:txBody>
      </p:sp>
      <p:pic>
        <p:nvPicPr>
          <p:cNvPr id="9" name="Рисунок 8" descr="Вариант-5_Задание-4-1.jpg"/>
          <p:cNvPicPr>
            <a:picLocks noChangeAspect="1"/>
          </p:cNvPicPr>
          <p:nvPr/>
        </p:nvPicPr>
        <p:blipFill>
          <a:blip r:embed="rId2"/>
          <a:stretch>
            <a:fillRect/>
          </a:stretch>
        </p:blipFill>
        <p:spPr>
          <a:xfrm>
            <a:off x="553307" y="2989781"/>
            <a:ext cx="5066677" cy="3380198"/>
          </a:xfrm>
          <a:prstGeom prst="rect">
            <a:avLst/>
          </a:prstGeom>
        </p:spPr>
      </p:pic>
      <p:pic>
        <p:nvPicPr>
          <p:cNvPr id="10" name="Рисунок 9" descr="Вариант-5_Задание-4-2.jpg"/>
          <p:cNvPicPr>
            <a:picLocks noChangeAspect="1"/>
          </p:cNvPicPr>
          <p:nvPr/>
        </p:nvPicPr>
        <p:blipFill>
          <a:blip r:embed="rId3"/>
          <a:stretch>
            <a:fillRect/>
          </a:stretch>
        </p:blipFill>
        <p:spPr>
          <a:xfrm>
            <a:off x="6202469" y="2979506"/>
            <a:ext cx="5062117" cy="3369924"/>
          </a:xfrm>
          <a:prstGeom prst="rect">
            <a:avLst/>
          </a:prstGeom>
        </p:spPr>
      </p:pic>
    </p:spTree>
    <p:extLst>
      <p:ext uri="{BB962C8B-B14F-4D97-AF65-F5344CB8AC3E}">
        <p14:creationId xmlns:p14="http://schemas.microsoft.com/office/powerpoint/2010/main" xmlns="" val="1654828287"/>
      </p:ext>
    </p:extLst>
  </p:cSld>
  <p:clrMapOvr>
    <a:masterClrMapping/>
  </p:clrMapOvr>
  <mc:AlternateContent xmlns:mc="http://schemas.openxmlformats.org/markup-compatibility/2006">
    <mc:Choice xmlns:p14="http://schemas.microsoft.com/office/powerpoint/2010/main" xmlns="" Requires="p14">
      <p:transition spd="slow" p14:dur="2000" advTm="120000"/>
    </mc:Choice>
    <mc:Fallback>
      <p:transition spd="slow" advTm="12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59000"/>
                                        <p:tgtEl>
                                          <p:spTgt spid="6"/>
                                        </p:tgtEl>
                                      </p:cBhvr>
                                    </p:animEffect>
                                  </p:childTnLst>
                                </p:cTn>
                              </p:par>
                            </p:childTnLst>
                          </p:cTn>
                        </p:par>
                        <p:par>
                          <p:cTn id="8" fill="hold">
                            <p:stCondLst>
                              <p:cond delay="59000"/>
                            </p:stCondLst>
                            <p:childTnLst>
                              <p:par>
                                <p:cTn id="9" presetID="21"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heel(1)">
                                      <p:cBhvr>
                                        <p:cTn id="11" dur="59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15576" y="2967335"/>
            <a:ext cx="7360862" cy="923330"/>
          </a:xfrm>
          <a:prstGeom prst="rect">
            <a:avLst/>
          </a:prstGeom>
          <a:noFill/>
        </p:spPr>
        <p:txBody>
          <a:bodyPr wrap="none" lIns="91440" tIns="45720" rIns="91440" bIns="4572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5400" b="0" i="0" u="none" strike="noStrike" kern="0" cap="none" spc="0" normalizeH="0" baseline="0" noProof="0" dirty="0">
                <a:ln w="0"/>
                <a:solidFill>
                  <a:sysClr val="windowText" lastClr="000000"/>
                </a:solidFill>
                <a:effectLst>
                  <a:outerShdw blurRad="38100" dist="19050" dir="2700000" algn="tl" rotWithShape="0">
                    <a:schemeClr val="dk1">
                      <a:alpha val="40000"/>
                    </a:schemeClr>
                  </a:outerShdw>
                </a:effectLst>
                <a:uLnTx/>
                <a:uFillTx/>
              </a:rPr>
              <a:t>This is the end of the task</a:t>
            </a:r>
            <a:endParaRPr kumimoji="0" lang="ru-RU" sz="5400" b="0" i="0" u="none" strike="noStrike" kern="0" cap="none" spc="0" normalizeH="0" baseline="0" noProof="0" dirty="0">
              <a:ln w="0"/>
              <a:solidFill>
                <a:schemeClr val="tx1"/>
              </a:solidFill>
              <a:effectLst>
                <a:outerShdw blurRad="38100" dist="19050" dir="2700000" algn="tl" rotWithShape="0">
                  <a:schemeClr val="dk1">
                    <a:alpha val="40000"/>
                  </a:schemeClr>
                </a:outerShdw>
              </a:effectLst>
              <a:uLnTx/>
              <a:uFillTx/>
            </a:endParaRPr>
          </a:p>
        </p:txBody>
      </p:sp>
    </p:spTree>
    <p:extLst>
      <p:ext uri="{BB962C8B-B14F-4D97-AF65-F5344CB8AC3E}">
        <p14:creationId xmlns:p14="http://schemas.microsoft.com/office/powerpoint/2010/main" xmlns="" val="42309486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33587" y="2149826"/>
            <a:ext cx="11124840" cy="4154984"/>
          </a:xfrm>
          <a:prstGeom prst="rect">
            <a:avLst/>
          </a:prstGeom>
        </p:spPr>
        <p:txBody>
          <a:bodyPr wrap="square">
            <a:spAutoFit/>
          </a:bodyPr>
          <a:lstStyle/>
          <a:p>
            <a:r>
              <a:rPr lang="en-US" sz="2400" dirty="0" smtClean="0"/>
              <a:t>     People as well as animals and other living creatures need air to breathe all the time. Oxygen is very important for us. However, it can be a big surprise for us to learn that there is no clear boundary between the Earth's atmosphere and outer space. While we typically think of the Earth as this perfect sphere, scientists have already proved for sure that it is more like a squashed ball. The farther we get away from the ground, the thinner the atmosphere becomes. The atmosphere slowly becomes thinner and thinner until it fades into outer space. There is no clear line or sign that says something like "Welcome to outer space!"</a:t>
            </a:r>
            <a:endParaRPr lang="ru-RU" sz="2400" dirty="0" smtClean="0"/>
          </a:p>
          <a:p>
            <a:r>
              <a:rPr lang="en-US" sz="2400" dirty="0" smtClean="0"/>
              <a:t>    The atmosphere of Earth is one of the unique features that allows such an amazing variety of life forms to exist on the planet. The atmosphere protects us and the other forms of life on Earth from some of the most harmful energy that's produced by the Sun.</a:t>
            </a:r>
            <a:endParaRPr lang="ru-RU" sz="2400" dirty="0"/>
          </a:p>
        </p:txBody>
      </p:sp>
      <p:sp>
        <p:nvSpPr>
          <p:cNvPr id="3" name="Прямоугольник 2"/>
          <p:cNvSpPr/>
          <p:nvPr/>
        </p:nvSpPr>
        <p:spPr>
          <a:xfrm>
            <a:off x="433588" y="111187"/>
            <a:ext cx="8027831" cy="1477328"/>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ysClr val="windowText" lastClr="000000"/>
                </a:solidFill>
                <a:effectLst/>
                <a:uLnTx/>
                <a:uFillTx/>
                <a:latin typeface="Times New Roman" panose="02020603050405020304" pitchFamily="18" charset="0"/>
              </a:rPr>
              <a:t>Task 1.</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latin typeface="Times New Roman" panose="02020603050405020304" pitchFamily="18" charset="0"/>
              </a:rPr>
              <a:t>Imagine that you are preparing a project with your friend. You have found some</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latin typeface="Times New Roman" panose="02020603050405020304" pitchFamily="18" charset="0"/>
              </a:rPr>
              <a:t>interesting material for the presentation and you want to read this text to your</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latin typeface="Times New Roman" panose="02020603050405020304" pitchFamily="18" charset="0"/>
              </a:rPr>
              <a:t>friend. You have 1.5 minutes to read the text silently, then be ready to read it out</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latin typeface="Times New Roman" panose="02020603050405020304" pitchFamily="18" charset="0"/>
              </a:rPr>
              <a:t>aloud. You will not have more than 1.5 minutes to read it.</a:t>
            </a:r>
            <a:endParaRPr kumimoji="0" lang="ru-RU" sz="1800" b="0" i="0" u="none" strike="noStrike" kern="0" cap="none" spc="0" normalizeH="0" baseline="0" noProof="0" dirty="0">
              <a:ln>
                <a:noFill/>
              </a:ln>
              <a:solidFill>
                <a:sysClr val="windowText" lastClr="000000"/>
              </a:solidFill>
              <a:effectLst/>
              <a:uLnTx/>
              <a:uFillTx/>
            </a:endParaRPr>
          </a:p>
        </p:txBody>
      </p:sp>
      <p:sp>
        <p:nvSpPr>
          <p:cNvPr id="4" name="Кольцо 3"/>
          <p:cNvSpPr/>
          <p:nvPr/>
        </p:nvSpPr>
        <p:spPr>
          <a:xfrm>
            <a:off x="9659154" y="524495"/>
            <a:ext cx="1588395" cy="1609501"/>
          </a:xfrm>
          <a:prstGeom prst="donu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schemeClr val="tx1"/>
              </a:solidFill>
              <a:effectLst/>
              <a:uLnTx/>
              <a:uFillTx/>
            </a:endParaRPr>
          </a:p>
        </p:txBody>
      </p:sp>
      <p:sp>
        <p:nvSpPr>
          <p:cNvPr id="6" name="Арка 5"/>
          <p:cNvSpPr/>
          <p:nvPr/>
        </p:nvSpPr>
        <p:spPr>
          <a:xfrm rot="5400000">
            <a:off x="9651641" y="508217"/>
            <a:ext cx="1549758" cy="1642058"/>
          </a:xfrm>
          <a:prstGeom prst="blockArc">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schemeClr val="tx1"/>
              </a:solidFill>
              <a:effectLst/>
              <a:uLnTx/>
              <a:uFillTx/>
            </a:endParaRPr>
          </a:p>
        </p:txBody>
      </p:sp>
    </p:spTree>
    <p:extLst>
      <p:ext uri="{BB962C8B-B14F-4D97-AF65-F5344CB8AC3E}">
        <p14:creationId xmlns:p14="http://schemas.microsoft.com/office/powerpoint/2010/main" xmlns="" val="3636784868"/>
      </p:ext>
    </p:extLst>
  </p:cSld>
  <p:clrMapOvr>
    <a:masterClrMapping/>
  </p:clrMapOvr>
  <mc:AlternateContent xmlns:mc="http://schemas.openxmlformats.org/markup-compatibility/2006">
    <mc:Choice xmlns:p14="http://schemas.microsoft.com/office/powerpoint/2010/main" xmlns="" Requires="p14">
      <p:transition spd="slow" p14:dur="2000" advTm="90000"/>
    </mc:Choice>
    <mc:Fallback>
      <p:transition spd="slow" advTm="9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59000"/>
                                        <p:tgtEl>
                                          <p:spTgt spid="4"/>
                                        </p:tgtEl>
                                      </p:cBhvr>
                                    </p:animEffect>
                                  </p:childTnLst>
                                </p:cTn>
                              </p:par>
                            </p:childTnLst>
                          </p:cTn>
                        </p:par>
                        <p:par>
                          <p:cTn id="8" fill="hold">
                            <p:stCondLst>
                              <p:cond delay="59000"/>
                            </p:stCondLst>
                            <p:childTnLst>
                              <p:par>
                                <p:cTn id="9" presetID="21" presetClass="entr" presetSubtype="1"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heel(1)">
                                      <p:cBhvr>
                                        <p:cTn id="11" dur="30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82806" y="1137629"/>
            <a:ext cx="10433140" cy="4524315"/>
          </a:xfrm>
          <a:prstGeom prst="rect">
            <a:avLst/>
          </a:prstGeom>
        </p:spPr>
        <p:txBody>
          <a:bodyPr wrap="square">
            <a:spAutoFit/>
          </a:bodyPr>
          <a:lstStyle/>
          <a:p>
            <a:r>
              <a:rPr lang="en-US" sz="2400" dirty="0" smtClean="0"/>
              <a:t>   </a:t>
            </a:r>
            <a:r>
              <a:rPr lang="en-US" sz="2400" b="1" dirty="0" smtClean="0"/>
              <a:t>People as well as animals and other living creatures need air to breathe all the time. Oxygen is very important for us. However, it can be a big surprise for us to learn that there is no clear boundary between the Earth's atmosphere and outer space. While we typically think of the Earth as this perfect sphere, scientists have already proved for sure that it is more like a squashed ball. The farther we get away from the ground, the thinner the atmosphere becomes. The atmosphere slowly becomes thinner and thinner until it fades into outer space. There is no clear line or sign that says something like "Welcome to outer space!"</a:t>
            </a:r>
            <a:endParaRPr lang="ru-RU" sz="2400" b="1" dirty="0" smtClean="0"/>
          </a:p>
          <a:p>
            <a:r>
              <a:rPr lang="en-US" sz="2400" b="1" dirty="0" smtClean="0"/>
              <a:t>    The atmosphere of Earth is one of the unique features that allows such an amazing variety of life forms to exist on the planet. The atmosphere protects us and the other forms of life on Earth from some of the most harmful energy that's produced by the Sun.</a:t>
            </a:r>
            <a:endParaRPr lang="ru-RU" sz="2400" b="1" dirty="0"/>
          </a:p>
        </p:txBody>
      </p:sp>
      <p:sp>
        <p:nvSpPr>
          <p:cNvPr id="3" name="Кольцо 2"/>
          <p:cNvSpPr/>
          <p:nvPr/>
        </p:nvSpPr>
        <p:spPr>
          <a:xfrm>
            <a:off x="10457644" y="279796"/>
            <a:ext cx="1588395" cy="1609501"/>
          </a:xfrm>
          <a:prstGeom prst="donu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schemeClr val="tx1"/>
              </a:solidFill>
              <a:effectLst/>
              <a:uLnTx/>
              <a:uFillTx/>
            </a:endParaRPr>
          </a:p>
        </p:txBody>
      </p:sp>
      <p:sp>
        <p:nvSpPr>
          <p:cNvPr id="5" name="Арка 4"/>
          <p:cNvSpPr/>
          <p:nvPr/>
        </p:nvSpPr>
        <p:spPr>
          <a:xfrm rot="5400000">
            <a:off x="10450131" y="263518"/>
            <a:ext cx="1549758" cy="1642058"/>
          </a:xfrm>
          <a:prstGeom prst="blockArc">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schemeClr val="tx1"/>
              </a:solidFill>
              <a:effectLst/>
              <a:uLnTx/>
              <a:uFillTx/>
            </a:endParaRPr>
          </a:p>
        </p:txBody>
      </p:sp>
    </p:spTree>
    <p:extLst>
      <p:ext uri="{BB962C8B-B14F-4D97-AF65-F5344CB8AC3E}">
        <p14:creationId xmlns:p14="http://schemas.microsoft.com/office/powerpoint/2010/main" xmlns="" val="958042487"/>
      </p:ext>
    </p:extLst>
  </p:cSld>
  <p:clrMapOvr>
    <a:masterClrMapping/>
  </p:clrMapOvr>
  <mc:AlternateContent xmlns:mc="http://schemas.openxmlformats.org/markup-compatibility/2006">
    <mc:Choice xmlns:p14="http://schemas.microsoft.com/office/powerpoint/2010/main" xmlns="" Requires="p14">
      <p:transition spd="slow" p14:dur="2000" advClick="0" advTm="90000"/>
    </mc:Choice>
    <mc:Fallback>
      <p:transition spd="slow" advClick="0" advTm="9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59000"/>
                                        <p:tgtEl>
                                          <p:spTgt spid="3"/>
                                        </p:tgtEl>
                                      </p:cBhvr>
                                    </p:animEffect>
                                  </p:childTnLst>
                                </p:cTn>
                              </p:par>
                            </p:childTnLst>
                          </p:cTn>
                        </p:par>
                        <p:par>
                          <p:cTn id="8" fill="hold">
                            <p:stCondLst>
                              <p:cond delay="59000"/>
                            </p:stCondLst>
                            <p:childTnLst>
                              <p:par>
                                <p:cTn id="9" presetID="21" presetClass="entr" presetSubtype="1"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heel(1)">
                                      <p:cBhvr>
                                        <p:cTn id="11" dur="30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837127" y="166283"/>
            <a:ext cx="3395160" cy="369332"/>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ysClr val="windowText" lastClr="000000"/>
                </a:solidFill>
                <a:effectLst/>
                <a:uLnTx/>
                <a:uFillTx/>
                <a:latin typeface="Times New Roman" panose="02020603050405020304" pitchFamily="18" charset="0"/>
              </a:rPr>
              <a:t>Task 2. Study the advertisement.</a:t>
            </a:r>
            <a:endParaRPr kumimoji="0" lang="ru-RU" sz="1800" b="0" i="0" u="none" strike="noStrike" kern="0" cap="none" spc="0" normalizeH="0" baseline="0" noProof="0" dirty="0">
              <a:ln>
                <a:noFill/>
              </a:ln>
              <a:solidFill>
                <a:sysClr val="windowText" lastClr="000000"/>
              </a:solidFill>
              <a:effectLst/>
              <a:uLnTx/>
              <a:uFillTx/>
            </a:endParaRPr>
          </a:p>
        </p:txBody>
      </p:sp>
      <p:sp>
        <p:nvSpPr>
          <p:cNvPr id="4" name="Прямоугольник 3"/>
          <p:cNvSpPr/>
          <p:nvPr/>
        </p:nvSpPr>
        <p:spPr>
          <a:xfrm>
            <a:off x="410660" y="1930573"/>
            <a:ext cx="5558626" cy="3139321"/>
          </a:xfrm>
          <a:prstGeom prst="rect">
            <a:avLst/>
          </a:prstGeom>
        </p:spPr>
        <p:txBody>
          <a:bodyPr wrap="square">
            <a:spAutoFit/>
          </a:bodyPr>
          <a:lstStyle/>
          <a:p>
            <a:r>
              <a:rPr lang="en-US" b="1" dirty="0" smtClean="0"/>
              <a:t>   You are considering going to see the game and now you'd like to get more information. In 1.5 minutes you are to ask five direct questions to find out about the following:</a:t>
            </a:r>
            <a:endParaRPr lang="ru-RU" b="1" dirty="0" smtClean="0"/>
          </a:p>
          <a:p>
            <a:pPr lvl="2">
              <a:buFont typeface="Wingdings" pitchFamily="2" charset="2"/>
              <a:buChar char="ü"/>
            </a:pPr>
            <a:r>
              <a:rPr lang="en-US" b="1" dirty="0" smtClean="0"/>
              <a:t>stadium location</a:t>
            </a:r>
            <a:endParaRPr lang="ru-RU" b="1" dirty="0" smtClean="0"/>
          </a:p>
          <a:p>
            <a:pPr lvl="2">
              <a:buFont typeface="Wingdings" pitchFamily="2" charset="2"/>
              <a:buChar char="ü"/>
            </a:pPr>
            <a:r>
              <a:rPr lang="en-US" b="1" dirty="0" smtClean="0"/>
              <a:t>length of the match</a:t>
            </a:r>
            <a:endParaRPr lang="ru-RU" b="1" dirty="0" smtClean="0"/>
          </a:p>
          <a:p>
            <a:pPr lvl="2">
              <a:buFont typeface="Wingdings" pitchFamily="2" charset="2"/>
              <a:buChar char="ü"/>
            </a:pPr>
            <a:r>
              <a:rPr lang="en-US" b="1" dirty="0" smtClean="0"/>
              <a:t>ticket price</a:t>
            </a:r>
            <a:endParaRPr lang="ru-RU" b="1" dirty="0" smtClean="0"/>
          </a:p>
          <a:p>
            <a:pPr lvl="2">
              <a:buFont typeface="Wingdings" pitchFamily="2" charset="2"/>
              <a:buChar char="ü"/>
            </a:pPr>
            <a:r>
              <a:rPr lang="en-US" b="1" dirty="0" smtClean="0"/>
              <a:t>teams playing</a:t>
            </a:r>
            <a:endParaRPr lang="ru-RU" b="1" dirty="0" smtClean="0"/>
          </a:p>
          <a:p>
            <a:pPr lvl="2">
              <a:buFont typeface="Wingdings" pitchFamily="2" charset="2"/>
              <a:buChar char="ü"/>
            </a:pPr>
            <a:r>
              <a:rPr lang="en-US" b="1" dirty="0" smtClean="0"/>
              <a:t>if one can buy snacks there</a:t>
            </a:r>
            <a:endParaRPr lang="ru-RU" b="1" dirty="0" smtClean="0"/>
          </a:p>
          <a:p>
            <a:pPr lvl="0"/>
            <a:endParaRPr kumimoji="0" lang="en-US" sz="1800" b="1" i="0" u="none" strike="noStrike" kern="0" cap="none" spc="0" normalizeH="0" baseline="0" noProof="0" dirty="0" smtClean="0">
              <a:ln>
                <a:noFill/>
              </a:ln>
              <a:solidFill>
                <a:sysClr val="windowText" lastClr="000000"/>
              </a:solidFill>
              <a:effectLst/>
              <a:uLnTx/>
              <a:uFillTx/>
              <a:latin typeface="Times New Roman" panose="02020603050405020304" pitchFamily="18" charset="0"/>
            </a:endParaRPr>
          </a:p>
          <a:p>
            <a:pPr lvl="0"/>
            <a:r>
              <a:rPr kumimoji="0" lang="en-US" sz="1800" b="1" i="0" u="none" strike="noStrike" kern="0" cap="none" spc="0" normalizeH="0" baseline="0" noProof="0" dirty="0" smtClean="0">
                <a:ln>
                  <a:noFill/>
                </a:ln>
                <a:solidFill>
                  <a:sysClr val="windowText" lastClr="000000"/>
                </a:solidFill>
                <a:effectLst/>
                <a:uLnTx/>
                <a:uFillTx/>
                <a:latin typeface="Times New Roman" panose="02020603050405020304" pitchFamily="18" charset="0"/>
              </a:rPr>
              <a:t>You </a:t>
            </a:r>
            <a:r>
              <a:rPr kumimoji="0" lang="en-US" sz="1800" b="1" i="0" u="none" strike="noStrike" kern="0" cap="none" spc="0" normalizeH="0" baseline="0" noProof="0" dirty="0">
                <a:ln>
                  <a:noFill/>
                </a:ln>
                <a:solidFill>
                  <a:sysClr val="windowText" lastClr="000000"/>
                </a:solidFill>
                <a:effectLst/>
                <a:uLnTx/>
                <a:uFillTx/>
                <a:latin typeface="Times New Roman" panose="02020603050405020304" pitchFamily="18" charset="0"/>
              </a:rPr>
              <a:t>have 20 seconds to ask each question.</a:t>
            </a:r>
            <a:endParaRPr kumimoji="0" lang="ru-RU" sz="1800" b="0" i="0" u="none" strike="noStrike" kern="0" cap="none" spc="0" normalizeH="0" baseline="0" noProof="0" dirty="0">
              <a:ln>
                <a:noFill/>
              </a:ln>
              <a:solidFill>
                <a:sysClr val="windowText" lastClr="000000"/>
              </a:solidFill>
              <a:effectLst/>
              <a:uLnTx/>
              <a:uFillTx/>
            </a:endParaRPr>
          </a:p>
        </p:txBody>
      </p:sp>
      <p:sp>
        <p:nvSpPr>
          <p:cNvPr id="5" name="Кольцо 4"/>
          <p:cNvSpPr/>
          <p:nvPr/>
        </p:nvSpPr>
        <p:spPr>
          <a:xfrm>
            <a:off x="9659154" y="524495"/>
            <a:ext cx="1588395" cy="1609501"/>
          </a:xfrm>
          <a:prstGeom prst="donu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schemeClr val="tx1"/>
              </a:solidFill>
              <a:effectLst/>
              <a:uLnTx/>
              <a:uFillTx/>
            </a:endParaRPr>
          </a:p>
        </p:txBody>
      </p:sp>
      <p:sp>
        <p:nvSpPr>
          <p:cNvPr id="6" name="Арка 5"/>
          <p:cNvSpPr/>
          <p:nvPr/>
        </p:nvSpPr>
        <p:spPr>
          <a:xfrm rot="5400000">
            <a:off x="9651641" y="508216"/>
            <a:ext cx="1549758" cy="1642058"/>
          </a:xfrm>
          <a:prstGeom prst="blockArc">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schemeClr val="tx1"/>
              </a:solidFill>
              <a:effectLst/>
              <a:uLnTx/>
              <a:uFillTx/>
            </a:endParaRPr>
          </a:p>
        </p:txBody>
      </p:sp>
      <p:pic>
        <p:nvPicPr>
          <p:cNvPr id="7" name="Рисунок 6" descr="Вариант-5_Задание-2.jpg"/>
          <p:cNvPicPr>
            <a:picLocks noChangeAspect="1"/>
          </p:cNvPicPr>
          <p:nvPr/>
        </p:nvPicPr>
        <p:blipFill>
          <a:blip r:embed="rId2"/>
          <a:stretch>
            <a:fillRect/>
          </a:stretch>
        </p:blipFill>
        <p:spPr>
          <a:xfrm>
            <a:off x="5962807" y="1099333"/>
            <a:ext cx="3489417" cy="4893992"/>
          </a:xfrm>
          <a:prstGeom prst="rect">
            <a:avLst/>
          </a:prstGeom>
        </p:spPr>
      </p:pic>
    </p:spTree>
    <p:extLst>
      <p:ext uri="{BB962C8B-B14F-4D97-AF65-F5344CB8AC3E}">
        <p14:creationId xmlns:p14="http://schemas.microsoft.com/office/powerpoint/2010/main" xmlns="" val="1906301206"/>
      </p:ext>
    </p:extLst>
  </p:cSld>
  <p:clrMapOvr>
    <a:masterClrMapping/>
  </p:clrMapOvr>
  <mc:AlternateContent xmlns:mc="http://schemas.openxmlformats.org/markup-compatibility/2006">
    <mc:Choice xmlns:p14="http://schemas.microsoft.com/office/powerpoint/2010/main" xmlns="" Requires="p14">
      <p:transition spd="slow" p14:dur="2000" advTm="90000"/>
    </mc:Choice>
    <mc:Fallback>
      <p:transition spd="slow" advTm="9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59000"/>
                                        <p:tgtEl>
                                          <p:spTgt spid="5"/>
                                        </p:tgtEl>
                                      </p:cBhvr>
                                    </p:animEffect>
                                  </p:childTnLst>
                                </p:cTn>
                              </p:par>
                            </p:childTnLst>
                          </p:cTn>
                        </p:par>
                        <p:par>
                          <p:cTn id="8" fill="hold">
                            <p:stCondLst>
                              <p:cond delay="59000"/>
                            </p:stCondLst>
                            <p:childTnLst>
                              <p:par>
                                <p:cTn id="9" presetID="21" presetClass="entr" presetSubtype="1"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heel(1)">
                                      <p:cBhvr>
                                        <p:cTn id="11" dur="30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106201" y="5606828"/>
            <a:ext cx="5815072" cy="461665"/>
          </a:xfrm>
          <a:prstGeom prst="rect">
            <a:avLst/>
          </a:prstGeom>
        </p:spPr>
        <p:txBody>
          <a:bodyPr wrap="square">
            <a:spAutoFit/>
          </a:bodyPr>
          <a:lstStyle/>
          <a:p>
            <a:pPr lvl="5"/>
            <a:r>
              <a:rPr lang="en-US" sz="2400" b="1" kern="0" dirty="0" smtClean="0">
                <a:solidFill>
                  <a:sysClr val="windowText" lastClr="000000"/>
                </a:solidFill>
                <a:latin typeface="Times New Roman" panose="02020603050405020304" pitchFamily="18" charset="0"/>
              </a:rPr>
              <a:t>1) stadium </a:t>
            </a:r>
            <a:r>
              <a:rPr lang="en-US" sz="2400" b="1" dirty="0" smtClean="0">
                <a:latin typeface="Times New Roman" pitchFamily="18" charset="0"/>
                <a:cs typeface="Times New Roman" pitchFamily="18" charset="0"/>
              </a:rPr>
              <a:t>location</a:t>
            </a:r>
            <a:endParaRPr lang="ru-RU" sz="2400" b="1" dirty="0" smtClean="0">
              <a:latin typeface="Times New Roman" pitchFamily="18" charset="0"/>
              <a:cs typeface="Times New Roman" pitchFamily="18" charset="0"/>
            </a:endParaRPr>
          </a:p>
        </p:txBody>
      </p:sp>
      <p:sp>
        <p:nvSpPr>
          <p:cNvPr id="7" name="Кольцо 6"/>
          <p:cNvSpPr/>
          <p:nvPr/>
        </p:nvSpPr>
        <p:spPr>
          <a:xfrm>
            <a:off x="9991663" y="454128"/>
            <a:ext cx="1588395" cy="1609501"/>
          </a:xfrm>
          <a:prstGeom prst="donu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schemeClr val="tx1"/>
              </a:solidFill>
              <a:effectLst/>
              <a:uLnTx/>
              <a:uFillTx/>
            </a:endParaRPr>
          </a:p>
        </p:txBody>
      </p:sp>
      <p:pic>
        <p:nvPicPr>
          <p:cNvPr id="5" name="Рисунок 4" descr="Вариант-5_Задание-2.jpg"/>
          <p:cNvPicPr>
            <a:picLocks noChangeAspect="1"/>
          </p:cNvPicPr>
          <p:nvPr/>
        </p:nvPicPr>
        <p:blipFill>
          <a:blip r:embed="rId2"/>
          <a:stretch>
            <a:fillRect/>
          </a:stretch>
        </p:blipFill>
        <p:spPr>
          <a:xfrm>
            <a:off x="4169622" y="647270"/>
            <a:ext cx="3381883" cy="474317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219449590"/>
      </p:ext>
    </p:extLst>
  </p:cSld>
  <p:clrMapOvr>
    <a:masterClrMapping/>
  </p:clrMapOvr>
  <mc:AlternateContent xmlns:mc="http://schemas.openxmlformats.org/markup-compatibility/2006">
    <mc:Choice xmlns:p14="http://schemas.microsoft.com/office/powerpoint/2010/main" xmlns="" Requires="p14">
      <p:transition spd="slow" p14:dur="2000" advTm="20000"/>
    </mc:Choice>
    <mc:Fallback>
      <p:transition spd="slow" advTm="2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3549497" y="5615538"/>
            <a:ext cx="6096000" cy="461665"/>
          </a:xfrm>
          <a:prstGeom prst="rect">
            <a:avLst/>
          </a:prstGeom>
        </p:spPr>
        <p:txBody>
          <a:bodyPr>
            <a:spAutoFit/>
          </a:bodyPr>
          <a:lstStyle/>
          <a:p>
            <a:pPr lvl="2"/>
            <a:r>
              <a:rPr lang="en-US" sz="2400" b="1" kern="0" dirty="0" smtClean="0">
                <a:solidFill>
                  <a:sysClr val="windowText" lastClr="000000"/>
                </a:solidFill>
                <a:latin typeface="Times New Roman" panose="02020603050405020304" pitchFamily="18" charset="0"/>
              </a:rPr>
              <a:t>2) </a:t>
            </a:r>
            <a:r>
              <a:rPr lang="en-US" sz="2400" b="1" dirty="0" smtClean="0">
                <a:latin typeface="Times New Roman" pitchFamily="18" charset="0"/>
                <a:cs typeface="Times New Roman" pitchFamily="18" charset="0"/>
              </a:rPr>
              <a:t>length of the match</a:t>
            </a:r>
            <a:endParaRPr lang="ru-RU" sz="2400" b="1" dirty="0" smtClean="0">
              <a:latin typeface="Times New Roman" pitchFamily="18" charset="0"/>
              <a:cs typeface="Times New Roman" pitchFamily="18" charset="0"/>
            </a:endParaRPr>
          </a:p>
        </p:txBody>
      </p:sp>
      <p:sp>
        <p:nvSpPr>
          <p:cNvPr id="7" name="Кольцо 6"/>
          <p:cNvSpPr/>
          <p:nvPr/>
        </p:nvSpPr>
        <p:spPr>
          <a:xfrm>
            <a:off x="9991663" y="454128"/>
            <a:ext cx="1588395" cy="1609501"/>
          </a:xfrm>
          <a:prstGeom prst="donu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schemeClr val="tx1"/>
              </a:solidFill>
              <a:effectLst/>
              <a:uLnTx/>
              <a:uFillTx/>
            </a:endParaRPr>
          </a:p>
        </p:txBody>
      </p:sp>
      <p:pic>
        <p:nvPicPr>
          <p:cNvPr id="5" name="Рисунок 4" descr="Вариант-5_Задание-2.jpg"/>
          <p:cNvPicPr>
            <a:picLocks noChangeAspect="1"/>
          </p:cNvPicPr>
          <p:nvPr/>
        </p:nvPicPr>
        <p:blipFill>
          <a:blip r:embed="rId2"/>
          <a:stretch>
            <a:fillRect/>
          </a:stretch>
        </p:blipFill>
        <p:spPr>
          <a:xfrm>
            <a:off x="4185377" y="482885"/>
            <a:ext cx="3489417" cy="489399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361448486"/>
      </p:ext>
    </p:extLst>
  </p:cSld>
  <p:clrMapOvr>
    <a:masterClrMapping/>
  </p:clrMapOvr>
  <mc:AlternateContent xmlns:mc="http://schemas.openxmlformats.org/markup-compatibility/2006">
    <mc:Choice xmlns:p14="http://schemas.microsoft.com/office/powerpoint/2010/main" xmlns="" Requires="p14">
      <p:transition spd="slow" p14:dur="2000" advTm="20000"/>
    </mc:Choice>
    <mc:Fallback>
      <p:transition spd="slow" advTm="2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3922408" y="5672425"/>
            <a:ext cx="6096000" cy="461665"/>
          </a:xfrm>
          <a:prstGeom prst="rect">
            <a:avLst/>
          </a:prstGeom>
        </p:spPr>
        <p:txBody>
          <a:bodyPr>
            <a:spAutoFit/>
          </a:bodyPr>
          <a:lstStyle/>
          <a:p>
            <a:pPr lvl="2"/>
            <a:r>
              <a:rPr lang="en-US" sz="2400" b="1" kern="0" dirty="0" smtClean="0">
                <a:solidFill>
                  <a:sysClr val="windowText" lastClr="000000"/>
                </a:solidFill>
                <a:latin typeface="Times New Roman" panose="02020603050405020304" pitchFamily="18" charset="0"/>
              </a:rPr>
              <a:t>3)</a:t>
            </a:r>
            <a:r>
              <a:rPr lang="en-US" sz="2400" b="1" kern="0" dirty="0" smtClean="0">
                <a:solidFill>
                  <a:sysClr val="windowText" lastClr="000000"/>
                </a:solidFill>
                <a:latin typeface="Times New Roman" pitchFamily="18" charset="0"/>
                <a:cs typeface="Times New Roman" pitchFamily="18" charset="0"/>
              </a:rPr>
              <a:t> </a:t>
            </a:r>
            <a:r>
              <a:rPr lang="en-US" sz="2400" b="1" dirty="0" smtClean="0">
                <a:latin typeface="Times New Roman" pitchFamily="18" charset="0"/>
                <a:cs typeface="Times New Roman" pitchFamily="18" charset="0"/>
              </a:rPr>
              <a:t>ticket price</a:t>
            </a:r>
            <a:endParaRPr lang="ru-RU" sz="2400" b="1" dirty="0" smtClean="0">
              <a:latin typeface="Times New Roman" pitchFamily="18" charset="0"/>
              <a:cs typeface="Times New Roman" pitchFamily="18" charset="0"/>
            </a:endParaRPr>
          </a:p>
        </p:txBody>
      </p:sp>
      <p:sp>
        <p:nvSpPr>
          <p:cNvPr id="7" name="Кольцо 6"/>
          <p:cNvSpPr/>
          <p:nvPr/>
        </p:nvSpPr>
        <p:spPr>
          <a:xfrm>
            <a:off x="9991663" y="454128"/>
            <a:ext cx="1588395" cy="1609501"/>
          </a:xfrm>
          <a:prstGeom prst="donu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schemeClr val="tx1"/>
              </a:solidFill>
              <a:effectLst/>
              <a:uLnTx/>
              <a:uFillTx/>
            </a:endParaRPr>
          </a:p>
        </p:txBody>
      </p:sp>
      <p:pic>
        <p:nvPicPr>
          <p:cNvPr id="5" name="Рисунок 4" descr="Вариант-5_Задание-2.jpg"/>
          <p:cNvPicPr>
            <a:picLocks noChangeAspect="1"/>
          </p:cNvPicPr>
          <p:nvPr/>
        </p:nvPicPr>
        <p:blipFill>
          <a:blip r:embed="rId2"/>
          <a:stretch>
            <a:fillRect/>
          </a:stretch>
        </p:blipFill>
        <p:spPr>
          <a:xfrm>
            <a:off x="4185377" y="472610"/>
            <a:ext cx="3489417" cy="489399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2399297162"/>
      </p:ext>
    </p:extLst>
  </p:cSld>
  <p:clrMapOvr>
    <a:masterClrMapping/>
  </p:clrMapOvr>
  <mc:AlternateContent xmlns:mc="http://schemas.openxmlformats.org/markup-compatibility/2006">
    <mc:Choice xmlns:p14="http://schemas.microsoft.com/office/powerpoint/2010/main" xmlns="" Requires="p14">
      <p:transition spd="slow" p14:dur="2000" advTm="20000"/>
    </mc:Choice>
    <mc:Fallback>
      <p:transition spd="slow" advTm="2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4052233" y="5703471"/>
            <a:ext cx="6096000" cy="461665"/>
          </a:xfrm>
          <a:prstGeom prst="rect">
            <a:avLst/>
          </a:prstGeom>
        </p:spPr>
        <p:txBody>
          <a:bodyPr>
            <a:spAutoFit/>
          </a:bodyPr>
          <a:lstStyle/>
          <a:p>
            <a:pPr lvl="2"/>
            <a:r>
              <a:rPr lang="en-US" sz="2400" b="1" kern="0" dirty="0" smtClean="0">
                <a:solidFill>
                  <a:sysClr val="windowText" lastClr="000000"/>
                </a:solidFill>
                <a:latin typeface="Times New Roman" panose="02020603050405020304" pitchFamily="18" charset="0"/>
              </a:rPr>
              <a:t>4) </a:t>
            </a:r>
            <a:r>
              <a:rPr lang="en-US" sz="2400" b="1" dirty="0" smtClean="0">
                <a:latin typeface="Times New Roman" pitchFamily="18" charset="0"/>
                <a:cs typeface="Times New Roman" pitchFamily="18" charset="0"/>
              </a:rPr>
              <a:t>teams playing </a:t>
            </a:r>
            <a:endParaRPr lang="ru-RU" sz="2400" b="1" dirty="0" smtClean="0">
              <a:latin typeface="Times New Roman" pitchFamily="18" charset="0"/>
              <a:cs typeface="Times New Roman" pitchFamily="18" charset="0"/>
            </a:endParaRPr>
          </a:p>
        </p:txBody>
      </p:sp>
      <p:sp>
        <p:nvSpPr>
          <p:cNvPr id="7" name="Кольцо 6"/>
          <p:cNvSpPr/>
          <p:nvPr/>
        </p:nvSpPr>
        <p:spPr>
          <a:xfrm>
            <a:off x="9991663" y="454128"/>
            <a:ext cx="1588395" cy="1609501"/>
          </a:xfrm>
          <a:prstGeom prst="donu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schemeClr val="tx1"/>
              </a:solidFill>
              <a:effectLst/>
              <a:uLnTx/>
              <a:uFillTx/>
            </a:endParaRPr>
          </a:p>
        </p:txBody>
      </p:sp>
      <p:pic>
        <p:nvPicPr>
          <p:cNvPr id="5" name="Рисунок 4" descr="Вариант-5_Задание-2.jpg"/>
          <p:cNvPicPr>
            <a:picLocks noChangeAspect="1"/>
          </p:cNvPicPr>
          <p:nvPr/>
        </p:nvPicPr>
        <p:blipFill>
          <a:blip r:embed="rId2"/>
          <a:stretch>
            <a:fillRect/>
          </a:stretch>
        </p:blipFill>
        <p:spPr>
          <a:xfrm>
            <a:off x="4164829" y="616448"/>
            <a:ext cx="3489417" cy="489399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1390577717"/>
      </p:ext>
    </p:extLst>
  </p:cSld>
  <p:clrMapOvr>
    <a:masterClrMapping/>
  </p:clrMapOvr>
  <mc:AlternateContent xmlns:mc="http://schemas.openxmlformats.org/markup-compatibility/2006">
    <mc:Choice xmlns:p14="http://schemas.microsoft.com/office/powerpoint/2010/main" xmlns="" Requires="p14">
      <p:transition spd="slow" p14:dur="2000" advTm="20000"/>
    </mc:Choice>
    <mc:Fallback>
      <p:transition spd="slow" advTm="2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073720" y="5750681"/>
            <a:ext cx="4984891" cy="461665"/>
          </a:xfrm>
          <a:prstGeom prst="rect">
            <a:avLst/>
          </a:prstGeom>
        </p:spPr>
        <p:txBody>
          <a:bodyPr wrap="none">
            <a:spAutoFit/>
          </a:bodyPr>
          <a:lstStyle/>
          <a:p>
            <a:pPr lvl="2"/>
            <a:r>
              <a:rPr lang="en-US" sz="2400" b="1" kern="0" dirty="0" smtClean="0">
                <a:solidFill>
                  <a:sysClr val="windowText" lastClr="000000"/>
                </a:solidFill>
                <a:latin typeface="Times New Roman" panose="02020603050405020304" pitchFamily="18" charset="0"/>
              </a:rPr>
              <a:t>5) </a:t>
            </a:r>
            <a:r>
              <a:rPr lang="en-US" sz="2400" b="1" dirty="0" smtClean="0">
                <a:latin typeface="Times New Roman" pitchFamily="18" charset="0"/>
                <a:cs typeface="Times New Roman" pitchFamily="18" charset="0"/>
              </a:rPr>
              <a:t>if one can buy snacks there</a:t>
            </a:r>
            <a:endParaRPr lang="ru-RU" sz="2400" b="1" dirty="0" smtClean="0">
              <a:latin typeface="Times New Roman" pitchFamily="18" charset="0"/>
              <a:cs typeface="Times New Roman" pitchFamily="18" charset="0"/>
            </a:endParaRPr>
          </a:p>
        </p:txBody>
      </p:sp>
      <p:sp>
        <p:nvSpPr>
          <p:cNvPr id="7" name="Кольцо 6"/>
          <p:cNvSpPr/>
          <p:nvPr/>
        </p:nvSpPr>
        <p:spPr>
          <a:xfrm>
            <a:off x="9991663" y="454128"/>
            <a:ext cx="1588395" cy="1609501"/>
          </a:xfrm>
          <a:prstGeom prst="donu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schemeClr val="tx1"/>
              </a:solidFill>
              <a:effectLst/>
              <a:uLnTx/>
              <a:uFillTx/>
            </a:endParaRPr>
          </a:p>
        </p:txBody>
      </p:sp>
      <p:pic>
        <p:nvPicPr>
          <p:cNvPr id="5" name="Рисунок 4" descr="Вариант-5_Задание-2.jpg"/>
          <p:cNvPicPr>
            <a:picLocks noChangeAspect="1"/>
          </p:cNvPicPr>
          <p:nvPr/>
        </p:nvPicPr>
        <p:blipFill>
          <a:blip r:embed="rId2"/>
          <a:stretch>
            <a:fillRect/>
          </a:stretch>
        </p:blipFill>
        <p:spPr>
          <a:xfrm>
            <a:off x="4216202" y="472609"/>
            <a:ext cx="3489417" cy="489399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344081022"/>
      </p:ext>
    </p:extLst>
  </p:cSld>
  <p:clrMapOvr>
    <a:masterClrMapping/>
  </p:clrMapOvr>
  <mc:AlternateContent xmlns:mc="http://schemas.openxmlformats.org/markup-compatibility/2006">
    <mc:Choice xmlns:p14="http://schemas.microsoft.com/office/powerpoint/2010/main" xmlns="" Requires="p14">
      <p:transition spd="slow" p14:dur="2000" advTm="20000"/>
    </mc:Choice>
    <mc:Fallback>
      <p:transition spd="slow" advTm="2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theme/theme1.xml><?xml version="1.0" encoding="utf-8"?>
<a:theme xmlns:a="http://schemas.openxmlformats.org/drawingml/2006/main" name="presentation_rus_2">
  <a:themeElements>
    <a:clrScheme name="presentation_rus_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resentation_rus_2">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0000" tIns="46800" rIns="90000" bIns="4680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sz="4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0000" tIns="46800" rIns="90000" bIns="4680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sz="4000" b="0" i="0" u="none" strike="noStrike" cap="none" normalizeH="0" baseline="0" smtClean="0">
            <a:ln>
              <a:noFill/>
            </a:ln>
            <a:solidFill>
              <a:schemeClr val="tx1"/>
            </a:solidFill>
            <a:effectLst/>
            <a:latin typeface="Arial" charset="0"/>
          </a:defRPr>
        </a:defPPr>
      </a:lstStyle>
    </a:lnDef>
  </a:objectDefaults>
  <a:extraClrSchemeLst>
    <a:extraClrScheme>
      <a:clrScheme name="presentation_rus_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esentation_rus_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resentation_rus_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esentation_rus_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resentation_rus_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resentation_rus_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resentation_rus_2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resentation_rus_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resentation_rus_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resentation_rus_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resentation_rus_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resentation_rus_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416</TotalTime>
  <Words>956</Words>
  <Application>Microsoft Office PowerPoint</Application>
  <PresentationFormat>Произвольный</PresentationFormat>
  <Paragraphs>80</Paragraphs>
  <Slides>16</Slides>
  <Notes>1</Notes>
  <HiddenSlides>0</HiddenSlides>
  <MMClips>0</MMClips>
  <ScaleCrop>false</ScaleCrop>
  <HeadingPairs>
    <vt:vector size="6" baseType="variant">
      <vt:variant>
        <vt:lpstr>Тема</vt:lpstr>
      </vt:variant>
      <vt:variant>
        <vt:i4>2</vt:i4>
      </vt:variant>
      <vt:variant>
        <vt:lpstr>Внедренные серверы OLE</vt:lpstr>
      </vt:variant>
      <vt:variant>
        <vt:i4>1</vt:i4>
      </vt:variant>
      <vt:variant>
        <vt:lpstr>Заголовки слайдов</vt:lpstr>
      </vt:variant>
      <vt:variant>
        <vt:i4>16</vt:i4>
      </vt:variant>
    </vt:vector>
  </HeadingPairs>
  <TitlesOfParts>
    <vt:vector size="19" baseType="lpstr">
      <vt:lpstr>presentation_rus_2</vt:lpstr>
      <vt:lpstr>1_Тема Office</vt:lpstr>
      <vt:lpstr>Точечный рисунок</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Maria Altman</dc:creator>
  <cp:lastModifiedBy>Tatyana</cp:lastModifiedBy>
  <cp:revision>61</cp:revision>
  <dcterms:created xsi:type="dcterms:W3CDTF">2016-04-13T17:44:29Z</dcterms:created>
  <dcterms:modified xsi:type="dcterms:W3CDTF">2019-04-13T16:48:59Z</dcterms:modified>
</cp:coreProperties>
</file>