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va_r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5134" y="6453188"/>
            <a:ext cx="21505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14"/>
          <p:cNvGraphicFramePr>
            <a:graphicFrameLocks noChangeAspect="1"/>
          </p:cNvGraphicFramePr>
          <p:nvPr userDrawn="1"/>
        </p:nvGraphicFramePr>
        <p:xfrm>
          <a:off x="222251" y="188913"/>
          <a:ext cx="1016000" cy="1104900"/>
        </p:xfrm>
        <a:graphic>
          <a:graphicData uri="http://schemas.openxmlformats.org/presentationml/2006/ole">
            <p:oleObj spid="_x0000_s2066" name="Точечный рисунок" r:id="rId4" imgW="762106" imgH="1104762" progId="PBrush">
              <p:embed/>
            </p:oleObj>
          </a:graphicData>
        </a:graphic>
      </p:graphicFrame>
      <p:pic>
        <p:nvPicPr>
          <p:cNvPr id="6" name="Picture 9" descr="prava_r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5134" y="6453188"/>
            <a:ext cx="21505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11_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0651" y="188913"/>
            <a:ext cx="107061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1031"/>
          <p:cNvGraphicFramePr>
            <a:graphicFrameLocks noChangeAspect="1"/>
          </p:cNvGraphicFramePr>
          <p:nvPr userDrawn="1"/>
        </p:nvGraphicFramePr>
        <p:xfrm>
          <a:off x="222251" y="188913"/>
          <a:ext cx="1016000" cy="1104900"/>
        </p:xfrm>
        <a:graphic>
          <a:graphicData uri="http://schemas.openxmlformats.org/presentationml/2006/ole">
            <p:oleObj spid="_x0000_s2067" name="Точечный рисунок" r:id="rId6" imgW="762106" imgH="1104762" progId="PBrush">
              <p:embed/>
            </p:oleObj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20342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80924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56651" y="1412875"/>
            <a:ext cx="27432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7051" y="1412875"/>
            <a:ext cx="80264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72469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85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02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73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575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389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758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746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67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229684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052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68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0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230972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1" y="2852740"/>
            <a:ext cx="52324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45200" y="2852740"/>
            <a:ext cx="5234517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152415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409684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344478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170499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143555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</p:spTree>
    <p:extLst>
      <p:ext uri="{BB962C8B-B14F-4D97-AF65-F5344CB8AC3E}">
        <p14:creationId xmlns:p14="http://schemas.microsoft.com/office/powerpoint/2010/main" xmlns="" val="17759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41287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852739"/>
            <a:ext cx="10670117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М.В. Вербицкая-2014 </a:t>
            </a:r>
          </a:p>
        </p:txBody>
      </p:sp>
      <p:pic>
        <p:nvPicPr>
          <p:cNvPr id="1030" name="Picture 8" descr="prava_ru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5134" y="6453188"/>
            <a:ext cx="215053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31" name="Object 14"/>
          <p:cNvGraphicFramePr>
            <a:graphicFrameLocks noChangeAspect="1"/>
          </p:cNvGraphicFramePr>
          <p:nvPr userDrawn="1"/>
        </p:nvGraphicFramePr>
        <p:xfrm>
          <a:off x="222251" y="188913"/>
          <a:ext cx="1016000" cy="1104900"/>
        </p:xfrm>
        <a:graphic>
          <a:graphicData uri="http://schemas.openxmlformats.org/presentationml/2006/ole">
            <p:oleObj spid="_x0000_s1034" name="Точечный рисунок" r:id="rId15" imgW="762106" imgH="1104762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7453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6F98-E656-406B-9084-27BE8DA1B0E8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954F-50AB-4A55-B620-7C5610D5F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7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51"/>
          <a:stretch>
            <a:fillRect/>
          </a:stretch>
        </p:blipFill>
        <p:spPr bwMode="auto">
          <a:xfrm>
            <a:off x="1510748" y="1577009"/>
            <a:ext cx="9156700" cy="44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00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466" y="191835"/>
            <a:ext cx="9386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Task 3. Imagine that these are photos from your photo album. Choose one photo to present to your friend.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051" y="4528585"/>
            <a:ext cx="719516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You will have to start speaking in 1.5 minutes and will speak for not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more than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2 minutes (12–15 sentences). In your talk remember to speak about: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where and when the photo was taken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what/who is in the photo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what is happening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why you keep the photo in your album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why you decided to show the picture to your friend</a:t>
            </a:r>
          </a:p>
          <a:p>
            <a:pPr lvl="0"/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You have to talk continuously, starting with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: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"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I’ve chosen photo number …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“</a:t>
            </a:r>
          </a:p>
          <a:p>
            <a:pPr lvl="0" algn="r"/>
            <a:r>
              <a:rPr lang="en-US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(In 1,5 minutes click on the photo you’ve chosen)</a:t>
            </a:r>
            <a:endParaRPr kumimoji="0" lang="ru-RU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10003489" y="587413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Арка 7"/>
          <p:cNvSpPr/>
          <p:nvPr/>
        </p:nvSpPr>
        <p:spPr>
          <a:xfrm rot="5400000">
            <a:off x="10009883" y="557882"/>
            <a:ext cx="1549758" cy="1642058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9" name="Рисунок 8" descr="pict2-3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r="55113"/>
          <a:stretch>
            <a:fillRect/>
          </a:stretch>
        </p:blipFill>
        <p:spPr>
          <a:xfrm>
            <a:off x="426968" y="1321283"/>
            <a:ext cx="3270389" cy="2758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pict2-3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45634"/>
          <a:stretch>
            <a:fillRect/>
          </a:stretch>
        </p:blipFill>
        <p:spPr>
          <a:xfrm>
            <a:off x="3975650" y="1347788"/>
            <a:ext cx="3963207" cy="2760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pict4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36835" y="2679988"/>
            <a:ext cx="2610677" cy="3694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1338470" y="874643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1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52661" y="874643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2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666922" y="2186609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3198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0"/>
    </mc:Choice>
    <mc:Fallback>
      <p:transition spd="slow" advTm="1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70643" y="2299740"/>
            <a:ext cx="48370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In your talk remember to speak about: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where and when the photo was taken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what/who is in the photo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 is happening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keep the photo in your album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decided to show the picture to your friend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9947121" y="324610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9947120" y="324610"/>
            <a:ext cx="1588395" cy="1609501"/>
          </a:xfrm>
          <a:prstGeom prst="don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524568" y="5914103"/>
            <a:ext cx="3156155" cy="61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 to task 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pict2-3.jpg"/>
          <p:cNvPicPr>
            <a:picLocks noChangeAspect="1"/>
          </p:cNvPicPr>
          <p:nvPr/>
        </p:nvPicPr>
        <p:blipFill>
          <a:blip r:embed="rId3" cstate="print"/>
          <a:srcRect r="55467"/>
          <a:stretch>
            <a:fillRect/>
          </a:stretch>
        </p:blipFill>
        <p:spPr>
          <a:xfrm>
            <a:off x="864291" y="923717"/>
            <a:ext cx="5510005" cy="4685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054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0"/>
    </mc:Choice>
    <mc:Fallback>
      <p:transition spd="slow" advTm="1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76661" y="2008192"/>
            <a:ext cx="4731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In your talk remember to speak about: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where and when the photo was taken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what/who is in the photo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 is happening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keep the photo in your album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decided to show the picture to your friend</a:t>
            </a:r>
            <a:endParaRPr lang="en-US" sz="2000" kern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10075910" y="157184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10075910" y="157184"/>
            <a:ext cx="1588395" cy="1609501"/>
          </a:xfrm>
          <a:prstGeom prst="don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709996" y="6136243"/>
            <a:ext cx="3156155" cy="61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 to task 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pict2-3.jpg"/>
          <p:cNvPicPr>
            <a:picLocks noChangeAspect="1"/>
          </p:cNvPicPr>
          <p:nvPr/>
        </p:nvPicPr>
        <p:blipFill>
          <a:blip r:embed="rId3" cstate="print"/>
          <a:srcRect l="46507" r="998" b="1771"/>
          <a:stretch>
            <a:fillRect/>
          </a:stretch>
        </p:blipFill>
        <p:spPr>
          <a:xfrm>
            <a:off x="914400" y="1334536"/>
            <a:ext cx="5579165" cy="3953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67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0"/>
    </mc:Choice>
    <mc:Fallback>
      <p:transition spd="slow" advTm="1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75124" y="2299741"/>
            <a:ext cx="4594024" cy="3228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b="1" kern="0" dirty="0">
                <a:solidFill>
                  <a:prstClr val="black"/>
                </a:solidFill>
                <a:latin typeface="Times New Roman" panose="02020603050405020304" pitchFamily="18" charset="0"/>
              </a:rPr>
              <a:t>In your talk remember to speak about: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where and when the photo was taken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what/who is in the photo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what is happening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keep the photo in your album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</a:rPr>
              <a:t>why you decided to show the picture to your friend</a:t>
            </a:r>
            <a:endParaRPr lang="en-US" sz="2000" kern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9934242" y="336860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9934242" y="336859"/>
            <a:ext cx="1588395" cy="1609501"/>
          </a:xfrm>
          <a:prstGeom prst="don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524568" y="5914103"/>
            <a:ext cx="3156155" cy="61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 to task 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pict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8665" y="517455"/>
            <a:ext cx="4133021" cy="584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7345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0"/>
    </mc:Choice>
    <mc:Fallback>
      <p:transition spd="slow" advTm="1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47" y="373230"/>
            <a:ext cx="92235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Task 4. Study the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tw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ph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graphs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 In 1.5 minutes be ready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mpare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and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ntrast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the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ph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,Bold"/>
              </a:rPr>
              <a:t>о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graphs: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give a brief description of the photos (action, location)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say what the pictures have in common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say in what way the pictures are different</a:t>
            </a:r>
          </a:p>
          <a:p>
            <a:pPr lvl="1"/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· 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say which of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thе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ways of taking photos presented 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in the pictures you’d prefer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explain why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You will speak for not more than 2 minutes (12-15 sentences). You have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to talk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continuously.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9659154" y="524495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Арка 5"/>
          <p:cNvSpPr/>
          <p:nvPr/>
        </p:nvSpPr>
        <p:spPr>
          <a:xfrm rot="5400000">
            <a:off x="9651641" y="508217"/>
            <a:ext cx="1549758" cy="1642058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7" name="Рисунок 6" descr="pict5-6.jpg"/>
          <p:cNvPicPr>
            <a:picLocks noChangeAspect="1"/>
          </p:cNvPicPr>
          <p:nvPr/>
        </p:nvPicPr>
        <p:blipFill>
          <a:blip r:embed="rId2" cstate="print"/>
          <a:srcRect r="68073"/>
          <a:stretch>
            <a:fillRect/>
          </a:stretch>
        </p:blipFill>
        <p:spPr>
          <a:xfrm>
            <a:off x="2915651" y="3537296"/>
            <a:ext cx="2120175" cy="2987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ict5-6.jpg"/>
          <p:cNvPicPr>
            <a:picLocks noChangeAspect="1"/>
          </p:cNvPicPr>
          <p:nvPr/>
        </p:nvPicPr>
        <p:blipFill>
          <a:blip r:embed="rId2" cstate="print"/>
          <a:srcRect l="32794"/>
          <a:stretch>
            <a:fillRect/>
          </a:stretch>
        </p:blipFill>
        <p:spPr>
          <a:xfrm>
            <a:off x="6412988" y="3750366"/>
            <a:ext cx="3970712" cy="2658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511826" y="3034748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77808" y="3260035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0484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000"/>
    </mc:Choice>
    <mc:Fallback>
      <p:transition spd="slow" advTm="9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297" y="94934"/>
            <a:ext cx="947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С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mpare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and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c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ntrast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the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ph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,Bold"/>
              </a:rPr>
              <a:t>о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t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,Bold"/>
              </a:rPr>
              <a:t>о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graphs: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give a brief description of the photos (action, location)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say what the pictures have in common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say in what way the pictures are different</a:t>
            </a:r>
          </a:p>
          <a:p>
            <a:pPr lvl="1"/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say which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thе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ways of taking photos 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presented in the pictures you’d prefer</a:t>
            </a:r>
          </a:p>
          <a:p>
            <a:pPr lvl="1"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explain why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You will speak for not more than 2 minutes (12-15 sentences). You have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to talk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continuously.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10037273" y="220187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10037273" y="220186"/>
            <a:ext cx="1588395" cy="1609501"/>
          </a:xfrm>
          <a:prstGeom prst="don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8" name="Рисунок 7" descr="pict5-6.jpg"/>
          <p:cNvPicPr>
            <a:picLocks noChangeAspect="1"/>
          </p:cNvPicPr>
          <p:nvPr/>
        </p:nvPicPr>
        <p:blipFill>
          <a:blip r:embed="rId2" cstate="print"/>
          <a:srcRect r="68032"/>
          <a:stretch>
            <a:fillRect/>
          </a:stretch>
        </p:blipFill>
        <p:spPr>
          <a:xfrm>
            <a:off x="1927569" y="2777711"/>
            <a:ext cx="2750448" cy="3842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pict5-6.jpg"/>
          <p:cNvPicPr>
            <a:picLocks noChangeAspect="1"/>
          </p:cNvPicPr>
          <p:nvPr/>
        </p:nvPicPr>
        <p:blipFill>
          <a:blip r:embed="rId2" cstate="print"/>
          <a:srcRect l="33387"/>
          <a:stretch>
            <a:fillRect/>
          </a:stretch>
        </p:blipFill>
        <p:spPr>
          <a:xfrm>
            <a:off x="5460958" y="2812219"/>
            <a:ext cx="5538346" cy="374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690191" y="2266122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93497" y="2292626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 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654828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0"/>
    </mc:Choice>
    <mc:Fallback>
      <p:transition spd="slow" advTm="1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5576" y="2967335"/>
            <a:ext cx="7360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</a:rPr>
              <a:t>This is the end of the task</a:t>
            </a:r>
            <a:endParaRPr kumimoji="0" lang="ru-RU" sz="5400" b="0" i="0" u="none" strike="noStrike" kern="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9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588" y="2099367"/>
            <a:ext cx="103216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There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different</a:t>
            </a:r>
            <a:r>
              <a:rPr lang="ru-RU" sz="2400" dirty="0" smtClean="0"/>
              <a:t> </a:t>
            </a:r>
            <a:r>
              <a:rPr lang="ru-RU" sz="2400" dirty="0" err="1" smtClean="0"/>
              <a:t>kinds</a:t>
            </a:r>
            <a:r>
              <a:rPr lang="ru-RU" sz="2400" dirty="0" smtClean="0"/>
              <a:t>. </a:t>
            </a:r>
            <a:r>
              <a:rPr lang="ru-RU" sz="2400" dirty="0" err="1" smtClean="0"/>
              <a:t>Some</a:t>
            </a:r>
            <a:r>
              <a:rPr lang="en-US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activities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others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activities</a:t>
            </a:r>
            <a:r>
              <a:rPr lang="ru-RU" sz="2400" dirty="0" smtClean="0"/>
              <a:t>. </a:t>
            </a:r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help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relaxing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mind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body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others</a:t>
            </a:r>
            <a:r>
              <a:rPr lang="ru-RU" sz="2400" dirty="0" smtClean="0"/>
              <a:t> </a:t>
            </a:r>
            <a:r>
              <a:rPr lang="ru-RU" sz="2400" dirty="0" err="1" smtClean="0"/>
              <a:t>both</a:t>
            </a:r>
            <a:r>
              <a:rPr lang="ru-RU" sz="2400" dirty="0" smtClean="0"/>
              <a:t> </a:t>
            </a:r>
            <a:r>
              <a:rPr lang="ru-RU" sz="2400" dirty="0" err="1" smtClean="0"/>
              <a:t>mind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body</a:t>
            </a:r>
            <a:r>
              <a:rPr lang="ru-RU" sz="2400" dirty="0" smtClean="0"/>
              <a:t>. </a:t>
            </a:r>
            <a:r>
              <a:rPr lang="ru-RU" sz="2400" dirty="0" err="1" smtClean="0"/>
              <a:t>Collecting</a:t>
            </a:r>
            <a:r>
              <a:rPr lang="ru-RU" sz="2400" dirty="0" smtClean="0"/>
              <a:t> </a:t>
            </a:r>
            <a:r>
              <a:rPr lang="ru-RU" sz="2400" dirty="0" err="1" smtClean="0"/>
              <a:t>stamps</a:t>
            </a:r>
            <a:r>
              <a:rPr lang="ru-RU" sz="2400" dirty="0" smtClean="0"/>
              <a:t>, </a:t>
            </a:r>
            <a:r>
              <a:rPr lang="ru-RU" sz="2400" dirty="0" err="1" smtClean="0"/>
              <a:t>coins</a:t>
            </a:r>
            <a:r>
              <a:rPr lang="ru-RU" sz="2400" dirty="0" smtClean="0"/>
              <a:t>, </a:t>
            </a:r>
            <a:r>
              <a:rPr lang="ru-RU" sz="2400" dirty="0" err="1" smtClean="0"/>
              <a:t>pictures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like</a:t>
            </a:r>
            <a:r>
              <a:rPr lang="ru-RU" sz="2400" dirty="0" smtClean="0"/>
              <a:t>, </a:t>
            </a:r>
            <a:r>
              <a:rPr lang="ru-RU" sz="2400" dirty="0" err="1" smtClean="0"/>
              <a:t>listening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music</a:t>
            </a:r>
            <a:r>
              <a:rPr lang="ru-RU" sz="2400" dirty="0" smtClean="0"/>
              <a:t>,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reading</a:t>
            </a:r>
            <a:r>
              <a:rPr lang="ru-RU" sz="2400" dirty="0" smtClean="0"/>
              <a:t> </a:t>
            </a:r>
            <a:r>
              <a:rPr lang="ru-RU" sz="24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err="1" smtClean="0"/>
              <a:t>book</a:t>
            </a:r>
            <a:r>
              <a:rPr lang="ru-RU" sz="2400" dirty="0" smtClean="0"/>
              <a:t> </a:t>
            </a:r>
            <a:r>
              <a:rPr lang="ru-RU" sz="2400" dirty="0" err="1" smtClean="0"/>
              <a:t>can</a:t>
            </a:r>
            <a:r>
              <a:rPr lang="ru-RU" sz="2400" dirty="0" smtClean="0"/>
              <a:t> </a:t>
            </a:r>
            <a:r>
              <a:rPr lang="ru-RU" sz="2400" dirty="0" err="1" smtClean="0"/>
              <a:t>be</a:t>
            </a:r>
            <a:r>
              <a:rPr lang="ru-RU" sz="2400" dirty="0" smtClean="0"/>
              <a:t> </a:t>
            </a:r>
            <a:r>
              <a:rPr lang="ru-RU" sz="2400" dirty="0" err="1" smtClean="0"/>
              <a:t>called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Drawing</a:t>
            </a:r>
            <a:r>
              <a:rPr lang="ru-RU" sz="2400" dirty="0" smtClean="0"/>
              <a:t>, </a:t>
            </a:r>
            <a:r>
              <a:rPr lang="ru-RU" sz="2400" dirty="0" err="1" smtClean="0"/>
              <a:t>painting</a:t>
            </a:r>
            <a:r>
              <a:rPr lang="ru-RU" sz="2400" dirty="0" smtClean="0"/>
              <a:t>, </a:t>
            </a:r>
            <a:r>
              <a:rPr lang="ru-RU" sz="2400" dirty="0" err="1" smtClean="0"/>
              <a:t>photography</a:t>
            </a:r>
            <a:r>
              <a:rPr lang="ru-RU" sz="2400" dirty="0" smtClean="0"/>
              <a:t>, </a:t>
            </a:r>
            <a:r>
              <a:rPr lang="ru-RU" sz="2400" dirty="0" err="1" smtClean="0"/>
              <a:t>writing</a:t>
            </a:r>
            <a:r>
              <a:rPr lang="ru-RU" sz="2400" dirty="0" smtClean="0"/>
              <a:t> </a:t>
            </a:r>
            <a:r>
              <a:rPr lang="ru-RU" sz="2400" dirty="0" err="1" smtClean="0"/>
              <a:t>poetry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like</a:t>
            </a:r>
            <a:r>
              <a:rPr lang="ru-RU" sz="2400" dirty="0" smtClean="0"/>
              <a:t> </a:t>
            </a:r>
            <a:r>
              <a:rPr lang="ru-RU" sz="2400" dirty="0" err="1" smtClean="0"/>
              <a:t>may</a:t>
            </a:r>
            <a:r>
              <a:rPr lang="ru-RU" sz="2400" dirty="0" smtClean="0"/>
              <a:t> </a:t>
            </a:r>
            <a:r>
              <a:rPr lang="ru-RU" sz="2400" dirty="0" err="1" smtClean="0"/>
              <a:t>be</a:t>
            </a:r>
            <a:r>
              <a:rPr lang="ru-RU" sz="2400" dirty="0" smtClean="0"/>
              <a:t> </a:t>
            </a:r>
            <a:r>
              <a:rPr lang="ru-RU" sz="2400" dirty="0" err="1" smtClean="0"/>
              <a:t>called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both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  <a:r>
              <a:rPr lang="ru-RU" sz="2400" dirty="0" err="1" smtClean="0"/>
              <a:t>Gardening</a:t>
            </a:r>
            <a:r>
              <a:rPr lang="ru-RU" sz="2400" dirty="0" smtClean="0"/>
              <a:t>, </a:t>
            </a:r>
            <a:r>
              <a:rPr lang="ru-RU" sz="2400" dirty="0" err="1" smtClean="0"/>
              <a:t>hunting</a:t>
            </a:r>
            <a:r>
              <a:rPr lang="ru-RU" sz="2400" dirty="0" smtClean="0"/>
              <a:t>, </a:t>
            </a:r>
            <a:r>
              <a:rPr lang="ru-RU" sz="2400" dirty="0" err="1" smtClean="0"/>
              <a:t>fishing</a:t>
            </a:r>
            <a:r>
              <a:rPr lang="ru-RU" sz="2400" dirty="0" smtClean="0"/>
              <a:t>, </a:t>
            </a:r>
            <a:r>
              <a:rPr lang="ru-RU" sz="2400" dirty="0" err="1" smtClean="0"/>
              <a:t>swimming</a:t>
            </a:r>
            <a:r>
              <a:rPr lang="ru-RU" sz="2400" dirty="0" smtClean="0"/>
              <a:t>, </a:t>
            </a:r>
            <a:r>
              <a:rPr lang="ru-RU" sz="2400" dirty="0" err="1" smtClean="0"/>
              <a:t>bird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watching</a:t>
            </a:r>
            <a:r>
              <a:rPr lang="ru-RU" sz="2400" dirty="0" smtClean="0"/>
              <a:t>,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star</a:t>
            </a:r>
            <a:r>
              <a:rPr lang="ru-RU" sz="2400" dirty="0" smtClean="0"/>
              <a:t> </a:t>
            </a:r>
            <a:r>
              <a:rPr lang="ru-RU" sz="2400" dirty="0" err="1" smtClean="0"/>
              <a:t>gazing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all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People</a:t>
            </a:r>
            <a:r>
              <a:rPr lang="ru-RU" sz="2400" dirty="0" smtClean="0"/>
              <a:t> </a:t>
            </a:r>
            <a:r>
              <a:rPr lang="ru-RU" sz="2400" dirty="0" err="1" smtClean="0"/>
              <a:t>choose</a:t>
            </a:r>
            <a:r>
              <a:rPr lang="ru-RU" sz="2400" dirty="0" smtClean="0"/>
              <a:t> </a:t>
            </a:r>
            <a:r>
              <a:rPr lang="ru-RU" sz="2400" dirty="0" err="1" smtClean="0"/>
              <a:t>their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according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their</a:t>
            </a:r>
            <a:r>
              <a:rPr lang="ru-RU" sz="2400" dirty="0" smtClean="0"/>
              <a:t> </a:t>
            </a:r>
            <a:r>
              <a:rPr lang="ru-RU" sz="2400" dirty="0" err="1" smtClean="0"/>
              <a:t>interests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tastes</a:t>
            </a:r>
            <a:r>
              <a:rPr lang="ru-RU" sz="2400" dirty="0" smtClean="0"/>
              <a:t>. </a:t>
            </a:r>
            <a:r>
              <a:rPr lang="ru-RU" sz="2400" dirty="0" err="1" smtClean="0"/>
              <a:t>Relaxation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pleasure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principles</a:t>
            </a:r>
            <a:r>
              <a:rPr lang="ru-RU" sz="2400" dirty="0" smtClean="0"/>
              <a:t> </a:t>
            </a:r>
            <a:r>
              <a:rPr lang="ru-RU" sz="2400" dirty="0" err="1" smtClean="0"/>
              <a:t>that</a:t>
            </a:r>
            <a:r>
              <a:rPr lang="ru-RU" sz="2400" dirty="0" smtClean="0"/>
              <a:t> </a:t>
            </a:r>
            <a:r>
              <a:rPr lang="ru-RU" sz="2400" dirty="0" err="1" smtClean="0"/>
              <a:t>guide</a:t>
            </a:r>
            <a:r>
              <a:rPr lang="en-US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choice</a:t>
            </a:r>
            <a:r>
              <a:rPr lang="ru-RU" sz="2400" dirty="0" smtClean="0"/>
              <a:t>.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not</a:t>
            </a:r>
            <a:r>
              <a:rPr lang="ru-RU" sz="2400" dirty="0" smtClean="0"/>
              <a:t> </a:t>
            </a:r>
            <a:r>
              <a:rPr lang="ru-RU" sz="2400" dirty="0" err="1" smtClean="0"/>
              <a:t>only</a:t>
            </a:r>
            <a:r>
              <a:rPr lang="ru-RU" sz="2400" dirty="0" smtClean="0"/>
              <a:t> </a:t>
            </a:r>
            <a:r>
              <a:rPr lang="ru-RU" sz="2400" dirty="0" err="1" smtClean="0"/>
              <a:t>delight</a:t>
            </a:r>
            <a:r>
              <a:rPr lang="ru-RU" sz="2400" dirty="0" smtClean="0"/>
              <a:t>, </a:t>
            </a:r>
          </a:p>
          <a:p>
            <a:r>
              <a:rPr lang="ru-RU" sz="2400" dirty="0" err="1" smtClean="0"/>
              <a:t>but</a:t>
            </a:r>
            <a:r>
              <a:rPr lang="ru-RU" sz="2400" dirty="0" smtClean="0"/>
              <a:t> </a:t>
            </a:r>
            <a:r>
              <a:rPr lang="ru-RU" sz="2400" dirty="0" err="1" smtClean="0"/>
              <a:t>also</a:t>
            </a:r>
            <a:r>
              <a:rPr lang="ru-RU" sz="2400" dirty="0" smtClean="0"/>
              <a:t> </a:t>
            </a:r>
            <a:r>
              <a:rPr lang="ru-RU" sz="2400" dirty="0" err="1" smtClean="0"/>
              <a:t>educate</a:t>
            </a:r>
            <a:r>
              <a:rPr lang="ru-RU" sz="2400" dirty="0" smtClean="0"/>
              <a:t>.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develop</a:t>
            </a:r>
            <a:r>
              <a:rPr lang="ru-RU" sz="2400" dirty="0" smtClean="0"/>
              <a:t> </a:t>
            </a:r>
            <a:r>
              <a:rPr lang="ru-RU" sz="2400" dirty="0" err="1" smtClean="0"/>
              <a:t>curiosity</a:t>
            </a:r>
            <a:r>
              <a:rPr lang="ru-RU" sz="2400" dirty="0" smtClean="0"/>
              <a:t>. </a:t>
            </a:r>
            <a:r>
              <a:rPr lang="ru-RU" sz="2400" dirty="0" err="1" smtClean="0"/>
              <a:t>Collecting</a:t>
            </a:r>
            <a:r>
              <a:rPr lang="ru-RU" sz="2400" dirty="0" smtClean="0"/>
              <a:t> </a:t>
            </a:r>
            <a:r>
              <a:rPr lang="ru-RU" sz="2400" dirty="0" err="1" smtClean="0"/>
              <a:t>stamps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coins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various</a:t>
            </a:r>
            <a:r>
              <a:rPr lang="ru-RU" sz="2400" dirty="0" smtClean="0"/>
              <a:t> </a:t>
            </a:r>
            <a:r>
              <a:rPr lang="ru-RU" sz="2400" dirty="0" err="1" smtClean="0"/>
              <a:t>countries</a:t>
            </a:r>
            <a:r>
              <a:rPr lang="ru-RU" sz="2400" dirty="0" smtClean="0"/>
              <a:t>, </a:t>
            </a:r>
            <a:r>
              <a:rPr lang="ru-RU" sz="2400" dirty="0" err="1" smtClean="0"/>
              <a:t>no</a:t>
            </a:r>
            <a:r>
              <a:rPr lang="ru-RU" sz="2400" dirty="0" smtClean="0"/>
              <a:t> </a:t>
            </a:r>
            <a:r>
              <a:rPr lang="ru-RU" sz="2400" dirty="0" err="1" smtClean="0"/>
              <a:t>doubt</a:t>
            </a:r>
            <a:r>
              <a:rPr lang="ru-RU" sz="2400" dirty="0" smtClean="0"/>
              <a:t>, </a:t>
            </a:r>
            <a:r>
              <a:rPr lang="ru-RU" sz="2400" dirty="0" err="1" smtClean="0"/>
              <a:t>gives</a:t>
            </a:r>
            <a:r>
              <a:rPr lang="ru-RU" sz="2400" dirty="0" smtClean="0"/>
              <a:t> </a:t>
            </a:r>
            <a:r>
              <a:rPr lang="ru-RU" sz="2400" dirty="0" err="1" smtClean="0"/>
              <a:t>pleasure.At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same</a:t>
            </a:r>
            <a:r>
              <a:rPr lang="ru-RU" sz="2400" dirty="0" smtClean="0"/>
              <a:t> </a:t>
            </a:r>
            <a:r>
              <a:rPr lang="ru-RU" sz="2400" dirty="0" err="1" smtClean="0"/>
              <a:t>time</a:t>
            </a:r>
            <a:r>
              <a:rPr lang="ru-RU" sz="2400" dirty="0" smtClean="0"/>
              <a:t>, </a:t>
            </a:r>
            <a:r>
              <a:rPr lang="ru-RU" sz="2400" dirty="0" err="1" smtClean="0"/>
              <a:t>it</a:t>
            </a:r>
            <a:r>
              <a:rPr lang="ru-RU" sz="2400" dirty="0" smtClean="0"/>
              <a:t> </a:t>
            </a:r>
            <a:r>
              <a:rPr lang="ru-RU" sz="2400" dirty="0" err="1" smtClean="0"/>
              <a:t>helps</a:t>
            </a:r>
            <a:r>
              <a:rPr lang="ru-RU" sz="2400" dirty="0" smtClean="0"/>
              <a:t> </a:t>
            </a:r>
            <a:r>
              <a:rPr lang="ru-RU" sz="2400" dirty="0" err="1" smtClean="0"/>
              <a:t>one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know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geography</a:t>
            </a:r>
            <a:r>
              <a:rPr lang="ru-RU" sz="2400" dirty="0" smtClean="0"/>
              <a:t>,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history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culture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countries</a:t>
            </a:r>
            <a:r>
              <a:rPr lang="ru-RU" sz="2400" dirty="0" smtClean="0"/>
              <a:t> </a:t>
            </a:r>
            <a:r>
              <a:rPr lang="ru-RU" sz="2400" dirty="0" err="1" smtClean="0"/>
              <a:t>concerned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3588" y="111187"/>
            <a:ext cx="80278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Task 1.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Imagine that you are preparing a project with your friend. You have found some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interesting material for the presentation and you want to read this text to your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friend. You have 1.5 minutes to read the text silently, then be ready to read it out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aloud. You will not have more than 1.5 minutes to read it.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9659154" y="524495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Арка 5"/>
          <p:cNvSpPr/>
          <p:nvPr/>
        </p:nvSpPr>
        <p:spPr>
          <a:xfrm rot="5400000">
            <a:off x="9651641" y="508217"/>
            <a:ext cx="1549758" cy="1642058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78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000"/>
    </mc:Choice>
    <mc:Fallback>
      <p:transition spd="slow" advTm="9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468" y="17746"/>
            <a:ext cx="11153104" cy="711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/>
              <a:t>There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different</a:t>
            </a:r>
            <a:r>
              <a:rPr lang="ru-RU" sz="2400" dirty="0" smtClean="0"/>
              <a:t> </a:t>
            </a:r>
            <a:r>
              <a:rPr lang="ru-RU" sz="2400" dirty="0" err="1" smtClean="0"/>
              <a:t>kinds</a:t>
            </a:r>
            <a:r>
              <a:rPr lang="ru-RU" sz="2400" dirty="0" smtClean="0"/>
              <a:t>. </a:t>
            </a:r>
            <a:r>
              <a:rPr lang="ru-RU" sz="2400" dirty="0" err="1" smtClean="0"/>
              <a:t>Some</a:t>
            </a:r>
            <a:r>
              <a:rPr lang="en-US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activities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others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activities</a:t>
            </a:r>
            <a:r>
              <a:rPr lang="ru-RU" sz="2400" dirty="0" smtClean="0"/>
              <a:t>. </a:t>
            </a:r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help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relaxing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mind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body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some</a:t>
            </a:r>
            <a:r>
              <a:rPr lang="ru-RU" sz="2400" dirty="0" smtClean="0"/>
              <a:t> </a:t>
            </a:r>
            <a:r>
              <a:rPr lang="ru-RU" sz="2400" dirty="0" err="1" smtClean="0"/>
              <a:t>others</a:t>
            </a:r>
            <a:r>
              <a:rPr lang="ru-RU" sz="2400" dirty="0" smtClean="0"/>
              <a:t> </a:t>
            </a:r>
            <a:r>
              <a:rPr lang="ru-RU" sz="2400" dirty="0" err="1" smtClean="0"/>
              <a:t>both</a:t>
            </a:r>
            <a:r>
              <a:rPr lang="ru-RU" sz="2400" dirty="0" smtClean="0"/>
              <a:t> </a:t>
            </a:r>
            <a:r>
              <a:rPr lang="ru-RU" sz="2400" dirty="0" err="1" smtClean="0"/>
              <a:t>mind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body</a:t>
            </a:r>
            <a:r>
              <a:rPr lang="ru-RU" sz="2400" dirty="0" smtClean="0"/>
              <a:t>. </a:t>
            </a:r>
            <a:r>
              <a:rPr lang="ru-RU" sz="2400" dirty="0" err="1" smtClean="0"/>
              <a:t>Collecting</a:t>
            </a:r>
            <a:r>
              <a:rPr lang="ru-RU" sz="2400" dirty="0" smtClean="0"/>
              <a:t> </a:t>
            </a:r>
            <a:r>
              <a:rPr lang="ru-RU" sz="2400" dirty="0" err="1" smtClean="0"/>
              <a:t>stamps</a:t>
            </a:r>
            <a:r>
              <a:rPr lang="ru-RU" sz="2400" dirty="0" smtClean="0"/>
              <a:t>, </a:t>
            </a:r>
            <a:r>
              <a:rPr lang="ru-RU" sz="2400" dirty="0" err="1" smtClean="0"/>
              <a:t>coins</a:t>
            </a:r>
            <a:r>
              <a:rPr lang="ru-RU" sz="2400" dirty="0" smtClean="0"/>
              <a:t>, </a:t>
            </a:r>
            <a:r>
              <a:rPr lang="ru-RU" sz="2400" dirty="0" err="1" smtClean="0"/>
              <a:t>pictures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like</a:t>
            </a:r>
            <a:r>
              <a:rPr lang="ru-RU" sz="2400" dirty="0" smtClean="0"/>
              <a:t>, </a:t>
            </a:r>
            <a:r>
              <a:rPr lang="ru-RU" sz="2400" dirty="0" err="1" smtClean="0"/>
              <a:t>listening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music</a:t>
            </a:r>
            <a:r>
              <a:rPr lang="ru-RU" sz="2400" dirty="0" smtClean="0"/>
              <a:t>,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reading</a:t>
            </a:r>
            <a:r>
              <a:rPr lang="ru-RU" sz="2400" dirty="0" smtClean="0"/>
              <a:t> </a:t>
            </a:r>
            <a:r>
              <a:rPr lang="ru-RU" sz="24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err="1" smtClean="0"/>
              <a:t>book</a:t>
            </a:r>
            <a:r>
              <a:rPr lang="ru-RU" sz="2400" dirty="0" smtClean="0"/>
              <a:t> </a:t>
            </a:r>
            <a:r>
              <a:rPr lang="ru-RU" sz="2400" dirty="0" err="1" smtClean="0"/>
              <a:t>can</a:t>
            </a:r>
            <a:r>
              <a:rPr lang="ru-RU" sz="2400" dirty="0" smtClean="0"/>
              <a:t> </a:t>
            </a:r>
            <a:r>
              <a:rPr lang="ru-RU" sz="2400" dirty="0" err="1" smtClean="0"/>
              <a:t>be</a:t>
            </a:r>
            <a:r>
              <a:rPr lang="ru-RU" sz="2400" dirty="0" smtClean="0"/>
              <a:t> </a:t>
            </a:r>
            <a:r>
              <a:rPr lang="ru-RU" sz="2400" dirty="0" err="1" smtClean="0"/>
              <a:t>called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Drawing</a:t>
            </a:r>
            <a:r>
              <a:rPr lang="ru-RU" sz="2400" dirty="0" smtClean="0"/>
              <a:t>, </a:t>
            </a:r>
            <a:r>
              <a:rPr lang="ru-RU" sz="2400" dirty="0" err="1" smtClean="0"/>
              <a:t>painting</a:t>
            </a:r>
            <a:r>
              <a:rPr lang="ru-RU" sz="2400" dirty="0" smtClean="0"/>
              <a:t>, </a:t>
            </a:r>
            <a:r>
              <a:rPr lang="ru-RU" sz="2400" dirty="0" err="1" smtClean="0"/>
              <a:t>photography</a:t>
            </a:r>
            <a:r>
              <a:rPr lang="ru-RU" sz="2400" dirty="0" smtClean="0"/>
              <a:t>, </a:t>
            </a:r>
            <a:r>
              <a:rPr lang="ru-RU" sz="2400" dirty="0" err="1" smtClean="0"/>
              <a:t>writing</a:t>
            </a:r>
            <a:r>
              <a:rPr lang="ru-RU" sz="2400" dirty="0" smtClean="0"/>
              <a:t> </a:t>
            </a:r>
            <a:r>
              <a:rPr lang="ru-RU" sz="2400" dirty="0" err="1" smtClean="0"/>
              <a:t>poetry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like</a:t>
            </a:r>
            <a:r>
              <a:rPr lang="ru-RU" sz="2400" dirty="0" smtClean="0"/>
              <a:t> </a:t>
            </a:r>
            <a:r>
              <a:rPr lang="ru-RU" sz="2400" dirty="0" err="1" smtClean="0"/>
              <a:t>may</a:t>
            </a:r>
            <a:r>
              <a:rPr lang="ru-RU" sz="2400" dirty="0" smtClean="0"/>
              <a:t> </a:t>
            </a:r>
            <a:r>
              <a:rPr lang="ru-RU" sz="2400" dirty="0" err="1" smtClean="0"/>
              <a:t>be</a:t>
            </a:r>
            <a:r>
              <a:rPr lang="ru-RU" sz="2400" dirty="0" smtClean="0"/>
              <a:t> </a:t>
            </a:r>
            <a:r>
              <a:rPr lang="ru-RU" sz="2400" dirty="0" err="1" smtClean="0"/>
              <a:t>called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both</a:t>
            </a:r>
            <a:r>
              <a:rPr lang="ru-RU" sz="2400" dirty="0" smtClean="0"/>
              <a:t> </a:t>
            </a:r>
            <a:r>
              <a:rPr lang="ru-RU" sz="2400" dirty="0" err="1" smtClean="0"/>
              <a:t>indoor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  <a:r>
              <a:rPr lang="ru-RU" sz="2400" dirty="0" err="1" smtClean="0"/>
              <a:t>Gardening</a:t>
            </a:r>
            <a:r>
              <a:rPr lang="ru-RU" sz="2400" dirty="0" smtClean="0"/>
              <a:t>, </a:t>
            </a:r>
            <a:r>
              <a:rPr lang="ru-RU" sz="2400" dirty="0" err="1" smtClean="0"/>
              <a:t>hunting</a:t>
            </a:r>
            <a:r>
              <a:rPr lang="ru-RU" sz="2400" dirty="0" smtClean="0"/>
              <a:t>, </a:t>
            </a:r>
            <a:r>
              <a:rPr lang="ru-RU" sz="2400" dirty="0" err="1" smtClean="0"/>
              <a:t>fishing</a:t>
            </a:r>
            <a:r>
              <a:rPr lang="ru-RU" sz="2400" dirty="0" smtClean="0"/>
              <a:t>, </a:t>
            </a:r>
            <a:r>
              <a:rPr lang="ru-RU" sz="2400" dirty="0" err="1" smtClean="0"/>
              <a:t>swimming</a:t>
            </a:r>
            <a:r>
              <a:rPr lang="ru-RU" sz="2400" dirty="0" smtClean="0"/>
              <a:t>, </a:t>
            </a:r>
            <a:r>
              <a:rPr lang="ru-RU" sz="2400" dirty="0" err="1" smtClean="0"/>
              <a:t>bird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watching</a:t>
            </a:r>
            <a:r>
              <a:rPr lang="ru-RU" sz="2400" dirty="0" smtClean="0"/>
              <a:t>,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star</a:t>
            </a:r>
            <a:r>
              <a:rPr lang="ru-RU" sz="2400" dirty="0" smtClean="0"/>
              <a:t> </a:t>
            </a:r>
            <a:r>
              <a:rPr lang="ru-RU" sz="2400" dirty="0" err="1" smtClean="0"/>
              <a:t>gazing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all</a:t>
            </a:r>
            <a:r>
              <a:rPr lang="ru-RU" sz="2400" dirty="0" smtClean="0"/>
              <a:t> </a:t>
            </a:r>
            <a:r>
              <a:rPr lang="ru-RU" sz="2400" dirty="0" err="1" smtClean="0"/>
              <a:t>outdoor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People</a:t>
            </a:r>
            <a:r>
              <a:rPr lang="ru-RU" sz="2400" dirty="0" smtClean="0"/>
              <a:t> </a:t>
            </a:r>
            <a:r>
              <a:rPr lang="ru-RU" sz="2400" dirty="0" err="1" smtClean="0"/>
              <a:t>choose</a:t>
            </a:r>
            <a:r>
              <a:rPr lang="ru-RU" sz="2400" dirty="0" smtClean="0"/>
              <a:t> </a:t>
            </a:r>
            <a:r>
              <a:rPr lang="ru-RU" sz="2400" dirty="0" err="1" smtClean="0"/>
              <a:t>their</a:t>
            </a:r>
            <a:r>
              <a:rPr lang="ru-RU" sz="2400" dirty="0" smtClean="0"/>
              <a:t>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according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their</a:t>
            </a:r>
            <a:r>
              <a:rPr lang="ru-RU" sz="2400" dirty="0" smtClean="0"/>
              <a:t> </a:t>
            </a:r>
            <a:r>
              <a:rPr lang="ru-RU" sz="2400" dirty="0" err="1" smtClean="0"/>
              <a:t>interests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tastes</a:t>
            </a:r>
            <a:r>
              <a:rPr lang="ru-RU" sz="2400" dirty="0" smtClean="0"/>
              <a:t>. </a:t>
            </a:r>
            <a:r>
              <a:rPr lang="ru-RU" sz="2400" dirty="0" err="1" smtClean="0"/>
              <a:t>Relaxation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pleasure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principles</a:t>
            </a:r>
            <a:r>
              <a:rPr lang="ru-RU" sz="2400" dirty="0" smtClean="0"/>
              <a:t> </a:t>
            </a:r>
            <a:r>
              <a:rPr lang="ru-RU" sz="2400" dirty="0" err="1" smtClean="0"/>
              <a:t>that</a:t>
            </a:r>
            <a:r>
              <a:rPr lang="ru-RU" sz="2400" dirty="0" smtClean="0"/>
              <a:t> </a:t>
            </a:r>
            <a:r>
              <a:rPr lang="ru-RU" sz="2400" dirty="0" err="1" smtClean="0"/>
              <a:t>guide</a:t>
            </a:r>
            <a:r>
              <a:rPr lang="en-US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choice</a:t>
            </a:r>
            <a:r>
              <a:rPr lang="ru-RU" sz="2400" dirty="0" smtClean="0"/>
              <a:t>.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not</a:t>
            </a:r>
            <a:r>
              <a:rPr lang="ru-RU" sz="2400" dirty="0" smtClean="0"/>
              <a:t> </a:t>
            </a:r>
            <a:r>
              <a:rPr lang="ru-RU" sz="2400" dirty="0" err="1" smtClean="0"/>
              <a:t>only</a:t>
            </a:r>
            <a:r>
              <a:rPr lang="ru-RU" sz="2400" dirty="0" smtClean="0"/>
              <a:t> </a:t>
            </a:r>
            <a:r>
              <a:rPr lang="ru-RU" sz="2400" dirty="0" err="1" smtClean="0"/>
              <a:t>delight</a:t>
            </a:r>
            <a:r>
              <a:rPr lang="ru-RU" sz="2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but</a:t>
            </a:r>
            <a:r>
              <a:rPr lang="ru-RU" sz="2400" dirty="0" smtClean="0"/>
              <a:t> </a:t>
            </a:r>
            <a:r>
              <a:rPr lang="ru-RU" sz="2400" dirty="0" err="1" smtClean="0"/>
              <a:t>also</a:t>
            </a:r>
            <a:r>
              <a:rPr lang="ru-RU" sz="2400" dirty="0" smtClean="0"/>
              <a:t> </a:t>
            </a:r>
            <a:r>
              <a:rPr lang="ru-RU" sz="2400" dirty="0" err="1" smtClean="0"/>
              <a:t>educate</a:t>
            </a:r>
            <a:r>
              <a:rPr lang="ru-RU" sz="2400" dirty="0" smtClean="0"/>
              <a:t>. </a:t>
            </a:r>
            <a:r>
              <a:rPr lang="ru-RU" sz="2400" dirty="0" err="1" smtClean="0"/>
              <a:t>Hobbies</a:t>
            </a:r>
            <a:r>
              <a:rPr lang="ru-RU" sz="2400" dirty="0" smtClean="0"/>
              <a:t> </a:t>
            </a:r>
            <a:r>
              <a:rPr lang="ru-RU" sz="2400" dirty="0" err="1" smtClean="0"/>
              <a:t>develop</a:t>
            </a:r>
            <a:r>
              <a:rPr lang="ru-RU" sz="2400" dirty="0" smtClean="0"/>
              <a:t> </a:t>
            </a:r>
            <a:r>
              <a:rPr lang="ru-RU" sz="2400" dirty="0" err="1" smtClean="0"/>
              <a:t>curiosity</a:t>
            </a:r>
            <a:r>
              <a:rPr lang="ru-RU" sz="2400" dirty="0" smtClean="0"/>
              <a:t>. </a:t>
            </a:r>
            <a:r>
              <a:rPr lang="ru-RU" sz="2400" dirty="0" err="1" smtClean="0"/>
              <a:t>Collecting</a:t>
            </a:r>
            <a:r>
              <a:rPr lang="ru-RU" sz="2400" dirty="0" smtClean="0"/>
              <a:t> </a:t>
            </a:r>
            <a:r>
              <a:rPr lang="ru-RU" sz="2400" dirty="0" err="1" smtClean="0"/>
              <a:t>stamps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coins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various</a:t>
            </a:r>
            <a:r>
              <a:rPr lang="ru-RU" sz="2400" dirty="0" smtClean="0"/>
              <a:t> </a:t>
            </a:r>
            <a:r>
              <a:rPr lang="ru-RU" sz="2400" dirty="0" err="1" smtClean="0"/>
              <a:t>countries</a:t>
            </a:r>
            <a:r>
              <a:rPr lang="ru-RU" sz="2400" dirty="0" smtClean="0"/>
              <a:t>, </a:t>
            </a:r>
            <a:r>
              <a:rPr lang="ru-RU" sz="2400" dirty="0" err="1" smtClean="0"/>
              <a:t>no</a:t>
            </a:r>
            <a:r>
              <a:rPr lang="ru-RU" sz="2400" dirty="0" smtClean="0"/>
              <a:t> </a:t>
            </a:r>
            <a:r>
              <a:rPr lang="ru-RU" sz="2400" dirty="0" err="1" smtClean="0"/>
              <a:t>doubt</a:t>
            </a:r>
            <a:r>
              <a:rPr lang="ru-RU" sz="2400" dirty="0" smtClean="0"/>
              <a:t>, </a:t>
            </a:r>
            <a:r>
              <a:rPr lang="ru-RU" sz="2400" dirty="0" err="1" smtClean="0"/>
              <a:t>gives</a:t>
            </a:r>
            <a:r>
              <a:rPr lang="ru-RU" sz="2400" dirty="0" smtClean="0"/>
              <a:t> </a:t>
            </a:r>
            <a:r>
              <a:rPr lang="ru-RU" sz="2400" dirty="0" err="1" smtClean="0"/>
              <a:t>pleasure.At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same</a:t>
            </a:r>
            <a:r>
              <a:rPr lang="ru-RU" sz="2400" dirty="0" smtClean="0"/>
              <a:t> </a:t>
            </a:r>
            <a:r>
              <a:rPr lang="ru-RU" sz="2400" dirty="0" err="1" smtClean="0"/>
              <a:t>time</a:t>
            </a:r>
            <a:r>
              <a:rPr lang="ru-RU" sz="2400" dirty="0" smtClean="0"/>
              <a:t>, </a:t>
            </a:r>
            <a:r>
              <a:rPr lang="ru-RU" sz="2400" dirty="0" err="1" smtClean="0"/>
              <a:t>it</a:t>
            </a:r>
            <a:r>
              <a:rPr lang="ru-RU" sz="2400" dirty="0" smtClean="0"/>
              <a:t> </a:t>
            </a:r>
            <a:r>
              <a:rPr lang="ru-RU" sz="2400" dirty="0" err="1" smtClean="0"/>
              <a:t>helps</a:t>
            </a:r>
            <a:r>
              <a:rPr lang="ru-RU" sz="2400" dirty="0" smtClean="0"/>
              <a:t> </a:t>
            </a:r>
            <a:r>
              <a:rPr lang="ru-RU" sz="2400" dirty="0" err="1" smtClean="0"/>
              <a:t>one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know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geography</a:t>
            </a:r>
            <a:r>
              <a:rPr lang="ru-RU" sz="2400" dirty="0" smtClean="0"/>
              <a:t>,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history</a:t>
            </a:r>
            <a:r>
              <a:rPr lang="ru-RU" sz="2400" dirty="0" smtClean="0"/>
              <a:t>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culture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countries</a:t>
            </a:r>
            <a:r>
              <a:rPr lang="ru-RU" sz="2400" dirty="0" smtClean="0"/>
              <a:t> </a:t>
            </a:r>
            <a:r>
              <a:rPr lang="ru-RU" sz="2400" dirty="0" err="1" smtClean="0"/>
              <a:t>concerned</a:t>
            </a:r>
            <a:r>
              <a:rPr lang="ru-RU" sz="2400" dirty="0" smtClean="0"/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Кольцо 2"/>
          <p:cNvSpPr/>
          <p:nvPr/>
        </p:nvSpPr>
        <p:spPr>
          <a:xfrm>
            <a:off x="10457644" y="279796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Арка 4"/>
          <p:cNvSpPr/>
          <p:nvPr/>
        </p:nvSpPr>
        <p:spPr>
          <a:xfrm rot="5400000">
            <a:off x="10450131" y="263518"/>
            <a:ext cx="1549758" cy="1642058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04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90000"/>
    </mc:Choice>
    <mc:Fallback>
      <p:transition spd="slow" advClick="0" advTm="9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7127" y="166283"/>
            <a:ext cx="3395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Task 2. Study the advertisement.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9707" y="4094774"/>
            <a:ext cx="105278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You are considering buying a big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cake for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your friend and now you’d like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to get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more information. </a:t>
            </a:r>
            <a:endParaRPr lang="en-US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In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1.5 minutes you are to ask five direct questions to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find 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out about the following: </a:t>
            </a:r>
          </a:p>
          <a:p>
            <a:pPr lvl="2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1) types of cakes on sale </a:t>
            </a:r>
          </a:p>
          <a:p>
            <a:pPr lvl="2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2) cakes with fresh berries </a:t>
            </a:r>
          </a:p>
          <a:p>
            <a:pPr lvl="2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3) weight </a:t>
            </a:r>
          </a:p>
          <a:p>
            <a:pPr lvl="2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4) price </a:t>
            </a:r>
          </a:p>
          <a:p>
            <a:pPr lvl="2"/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5) d</a:t>
            </a:r>
            <a:r>
              <a:rPr lang="en-US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elivery</a:t>
            </a:r>
          </a:p>
          <a:p>
            <a:pPr lvl="0"/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You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have 20 seconds to ask each question.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9659154" y="524495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Арка 5"/>
          <p:cNvSpPr/>
          <p:nvPr/>
        </p:nvSpPr>
        <p:spPr>
          <a:xfrm rot="5400000">
            <a:off x="9651641" y="508216"/>
            <a:ext cx="1549758" cy="1642058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6025" y="2020672"/>
            <a:ext cx="2576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  <a:latin typeface="TimesNewRomanPS-BoldMT"/>
              </a:rPr>
              <a:t>Best cakes in town!</a:t>
            </a:r>
            <a:endParaRPr lang="ru-RU" sz="2000" i="1" dirty="0">
              <a:solidFill>
                <a:srgbClr val="0070C0"/>
              </a:solidFill>
            </a:endParaRPr>
          </a:p>
        </p:txBody>
      </p:sp>
      <p:pic>
        <p:nvPicPr>
          <p:cNvPr id="9" name="Рисунок 8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8458" y="708370"/>
            <a:ext cx="2282272" cy="3226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0630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000"/>
    </mc:Choice>
    <mc:Fallback>
      <p:transition spd="slow" advTm="9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1189" y="505202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1) types of cakes on sale </a:t>
            </a:r>
          </a:p>
        </p:txBody>
      </p:sp>
      <p:sp>
        <p:nvSpPr>
          <p:cNvPr id="7" name="Кольцо 6"/>
          <p:cNvSpPr/>
          <p:nvPr/>
        </p:nvSpPr>
        <p:spPr>
          <a:xfrm>
            <a:off x="9991663" y="454128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5" name="Рисунок 4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120" y="1649274"/>
            <a:ext cx="2136498" cy="3020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595145" y="938456"/>
            <a:ext cx="2576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Best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cakes in town!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4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2226" y="492716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2) cakes with fresh berries </a:t>
            </a:r>
          </a:p>
        </p:txBody>
      </p:sp>
      <p:sp>
        <p:nvSpPr>
          <p:cNvPr id="7" name="Кольцо 6"/>
          <p:cNvSpPr/>
          <p:nvPr/>
        </p:nvSpPr>
        <p:spPr>
          <a:xfrm>
            <a:off x="9991663" y="454128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Рисунок 5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2351" y="1344475"/>
            <a:ext cx="2242517" cy="3169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555388" y="673412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Best cakes in town!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4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84051" y="532310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3) weight </a:t>
            </a:r>
          </a:p>
        </p:txBody>
      </p:sp>
      <p:sp>
        <p:nvSpPr>
          <p:cNvPr id="7" name="Кольцо 6"/>
          <p:cNvSpPr/>
          <p:nvPr/>
        </p:nvSpPr>
        <p:spPr>
          <a:xfrm>
            <a:off x="9991663" y="454128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Рисунок 5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4387" y="1490248"/>
            <a:ext cx="2335282" cy="3301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754170" y="71316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Best cakes in town!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29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42652" y="510757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4) price </a:t>
            </a:r>
          </a:p>
        </p:txBody>
      </p:sp>
      <p:sp>
        <p:nvSpPr>
          <p:cNvPr id="7" name="Кольцо 6"/>
          <p:cNvSpPr/>
          <p:nvPr/>
        </p:nvSpPr>
        <p:spPr>
          <a:xfrm>
            <a:off x="9991663" y="454128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Рисунок 5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1380" y="1258957"/>
            <a:ext cx="2315599" cy="3273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4767424" y="699917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-BoldMT"/>
              </a:rPr>
              <a:t>Best cakes in town!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57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32651" y="5236969"/>
            <a:ext cx="2499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5) delivery</a:t>
            </a:r>
          </a:p>
        </p:txBody>
      </p:sp>
      <p:sp>
        <p:nvSpPr>
          <p:cNvPr id="7" name="Кольцо 6"/>
          <p:cNvSpPr/>
          <p:nvPr/>
        </p:nvSpPr>
        <p:spPr>
          <a:xfrm>
            <a:off x="9991663" y="454128"/>
            <a:ext cx="1588395" cy="1609501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5" name="Рисунок 4" descr="pic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4145" y="1476995"/>
            <a:ext cx="2348534" cy="331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873440" y="101796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NewRomanPS-BoldMT"/>
              </a:rPr>
              <a:t>Best cakes in town!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8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presentation_rus_2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969</Words>
  <Application>Microsoft Office PowerPoint</Application>
  <PresentationFormat>Произвольный</PresentationFormat>
  <Paragraphs>101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presentation_rus_2</vt:lpstr>
      <vt:lpstr>1_Тема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Altman</dc:creator>
  <cp:lastModifiedBy>Tatyana</cp:lastModifiedBy>
  <cp:revision>25</cp:revision>
  <dcterms:created xsi:type="dcterms:W3CDTF">2016-04-13T17:44:29Z</dcterms:created>
  <dcterms:modified xsi:type="dcterms:W3CDTF">2016-12-12T19:24:29Z</dcterms:modified>
</cp:coreProperties>
</file>